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61" r:id="rId3"/>
    <p:sldId id="257" r:id="rId4"/>
    <p:sldId id="258" r:id="rId5"/>
    <p:sldId id="260" r:id="rId6"/>
    <p:sldId id="262" r:id="rId7"/>
    <p:sldId id="263" r:id="rId8"/>
    <p:sldId id="259" r:id="rId9"/>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1646A"/>
    <a:srgbClr val="092223"/>
    <a:srgbClr val="D3A420"/>
    <a:srgbClr val="125853"/>
    <a:srgbClr val="5E6373"/>
    <a:srgbClr val="A8B1AA"/>
    <a:srgbClr val="DE8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44" autoAdjust="0"/>
    <p:restoredTop sz="94517"/>
  </p:normalViewPr>
  <p:slideViewPr>
    <p:cSldViewPr snapToGrid="0">
      <p:cViewPr varScale="1">
        <p:scale>
          <a:sx n="147" d="100"/>
          <a:sy n="147" d="100"/>
        </p:scale>
        <p:origin x="216" y="10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az-Vazquez, Celeste" userId="01eae102-ecf9-4722-a0ca-f1ae634a0e0f" providerId="ADAL" clId="{2E1AC0A1-BFDC-8A4A-A889-C3094912538F}"/>
    <pc:docChg chg="undo custSel modSld">
      <pc:chgData name="Diaz-Vazquez, Celeste" userId="01eae102-ecf9-4722-a0ca-f1ae634a0e0f" providerId="ADAL" clId="{2E1AC0A1-BFDC-8A4A-A889-C3094912538F}" dt="2025-03-27T15:36:26.834" v="158" actId="20577"/>
      <pc:docMkLst>
        <pc:docMk/>
      </pc:docMkLst>
      <pc:sldChg chg="modSp mod">
        <pc:chgData name="Diaz-Vazquez, Celeste" userId="01eae102-ecf9-4722-a0ca-f1ae634a0e0f" providerId="ADAL" clId="{2E1AC0A1-BFDC-8A4A-A889-C3094912538F}" dt="2025-03-27T13:10:34.412" v="2" actId="404"/>
        <pc:sldMkLst>
          <pc:docMk/>
          <pc:sldMk cId="3602899838" sldId="256"/>
        </pc:sldMkLst>
        <pc:spChg chg="mod">
          <ac:chgData name="Diaz-Vazquez, Celeste" userId="01eae102-ecf9-4722-a0ca-f1ae634a0e0f" providerId="ADAL" clId="{2E1AC0A1-BFDC-8A4A-A889-C3094912538F}" dt="2025-03-27T13:10:34.412" v="2" actId="404"/>
          <ac:spMkLst>
            <pc:docMk/>
            <pc:sldMk cId="3602899838" sldId="256"/>
            <ac:spMk id="3" creationId="{6DEC13DD-AC22-48CB-6771-9744EF262B67}"/>
          </ac:spMkLst>
        </pc:spChg>
      </pc:sldChg>
      <pc:sldChg chg="modSp mod">
        <pc:chgData name="Diaz-Vazquez, Celeste" userId="01eae102-ecf9-4722-a0ca-f1ae634a0e0f" providerId="ADAL" clId="{2E1AC0A1-BFDC-8A4A-A889-C3094912538F}" dt="2025-03-27T13:15:41.239" v="10" actId="179"/>
        <pc:sldMkLst>
          <pc:docMk/>
          <pc:sldMk cId="401858281" sldId="257"/>
        </pc:sldMkLst>
        <pc:spChg chg="mod">
          <ac:chgData name="Diaz-Vazquez, Celeste" userId="01eae102-ecf9-4722-a0ca-f1ae634a0e0f" providerId="ADAL" clId="{2E1AC0A1-BFDC-8A4A-A889-C3094912538F}" dt="2025-03-27T13:15:41.239" v="10" actId="179"/>
          <ac:spMkLst>
            <pc:docMk/>
            <pc:sldMk cId="401858281" sldId="257"/>
            <ac:spMk id="3" creationId="{89FA71B7-5885-00B9-0A8C-B148596EB0A0}"/>
          </ac:spMkLst>
        </pc:spChg>
      </pc:sldChg>
      <pc:sldChg chg="modSp mod">
        <pc:chgData name="Diaz-Vazquez, Celeste" userId="01eae102-ecf9-4722-a0ca-f1ae634a0e0f" providerId="ADAL" clId="{2E1AC0A1-BFDC-8A4A-A889-C3094912538F}" dt="2025-03-27T13:32:00.655" v="126" actId="2710"/>
        <pc:sldMkLst>
          <pc:docMk/>
          <pc:sldMk cId="3980296302" sldId="258"/>
        </pc:sldMkLst>
        <pc:spChg chg="mod">
          <ac:chgData name="Diaz-Vazquez, Celeste" userId="01eae102-ecf9-4722-a0ca-f1ae634a0e0f" providerId="ADAL" clId="{2E1AC0A1-BFDC-8A4A-A889-C3094912538F}" dt="2025-03-27T13:32:00.655" v="126" actId="2710"/>
          <ac:spMkLst>
            <pc:docMk/>
            <pc:sldMk cId="3980296302" sldId="258"/>
            <ac:spMk id="3" creationId="{89FA71B7-5885-00B9-0A8C-B148596EB0A0}"/>
          </ac:spMkLst>
        </pc:spChg>
      </pc:sldChg>
      <pc:sldChg chg="modSp mod">
        <pc:chgData name="Diaz-Vazquez, Celeste" userId="01eae102-ecf9-4722-a0ca-f1ae634a0e0f" providerId="ADAL" clId="{2E1AC0A1-BFDC-8A4A-A889-C3094912538F}" dt="2025-03-27T13:34:59.558" v="136" actId="6549"/>
        <pc:sldMkLst>
          <pc:docMk/>
          <pc:sldMk cId="1505987839" sldId="259"/>
        </pc:sldMkLst>
        <pc:spChg chg="mod">
          <ac:chgData name="Diaz-Vazquez, Celeste" userId="01eae102-ecf9-4722-a0ca-f1ae634a0e0f" providerId="ADAL" clId="{2E1AC0A1-BFDC-8A4A-A889-C3094912538F}" dt="2025-03-27T13:34:59.558" v="136" actId="6549"/>
          <ac:spMkLst>
            <pc:docMk/>
            <pc:sldMk cId="1505987839" sldId="259"/>
            <ac:spMk id="5" creationId="{4B050117-6E93-412E-CFA7-5C301B527E37}"/>
          </ac:spMkLst>
        </pc:spChg>
      </pc:sldChg>
      <pc:sldChg chg="modSp mod">
        <pc:chgData name="Diaz-Vazquez, Celeste" userId="01eae102-ecf9-4722-a0ca-f1ae634a0e0f" providerId="ADAL" clId="{2E1AC0A1-BFDC-8A4A-A889-C3094912538F}" dt="2025-03-27T15:36:14.799" v="150" actId="20577"/>
        <pc:sldMkLst>
          <pc:docMk/>
          <pc:sldMk cId="3931073404" sldId="260"/>
        </pc:sldMkLst>
        <pc:spChg chg="mod">
          <ac:chgData name="Diaz-Vazquez, Celeste" userId="01eae102-ecf9-4722-a0ca-f1ae634a0e0f" providerId="ADAL" clId="{2E1AC0A1-BFDC-8A4A-A889-C3094912538F}" dt="2025-03-27T15:36:14.799" v="150" actId="20577"/>
          <ac:spMkLst>
            <pc:docMk/>
            <pc:sldMk cId="3931073404" sldId="260"/>
            <ac:spMk id="3" creationId="{9BBC060B-A623-D22C-46BD-444726E4B991}"/>
          </ac:spMkLst>
        </pc:spChg>
      </pc:sldChg>
      <pc:sldChg chg="modSp mod">
        <pc:chgData name="Diaz-Vazquez, Celeste" userId="01eae102-ecf9-4722-a0ca-f1ae634a0e0f" providerId="ADAL" clId="{2E1AC0A1-BFDC-8A4A-A889-C3094912538F}" dt="2025-03-27T15:36:26.834" v="158" actId="20577"/>
        <pc:sldMkLst>
          <pc:docMk/>
          <pc:sldMk cId="3174124904" sldId="261"/>
        </pc:sldMkLst>
        <pc:spChg chg="mod">
          <ac:chgData name="Diaz-Vazquez, Celeste" userId="01eae102-ecf9-4722-a0ca-f1ae634a0e0f" providerId="ADAL" clId="{2E1AC0A1-BFDC-8A4A-A889-C3094912538F}" dt="2025-03-27T15:36:26.834" v="158" actId="20577"/>
          <ac:spMkLst>
            <pc:docMk/>
            <pc:sldMk cId="3174124904" sldId="261"/>
            <ac:spMk id="4" creationId="{4B866CFC-85C3-B1B4-EDC4-0999AAE65DE3}"/>
          </ac:spMkLst>
        </pc:spChg>
      </pc:sldChg>
      <pc:sldChg chg="modSp mod">
        <pc:chgData name="Diaz-Vazquez, Celeste" userId="01eae102-ecf9-4722-a0ca-f1ae634a0e0f" providerId="ADAL" clId="{2E1AC0A1-BFDC-8A4A-A889-C3094912538F}" dt="2025-03-27T13:37:00.522" v="143" actId="6549"/>
        <pc:sldMkLst>
          <pc:docMk/>
          <pc:sldMk cId="3392484969" sldId="262"/>
        </pc:sldMkLst>
        <pc:spChg chg="mod">
          <ac:chgData name="Diaz-Vazquez, Celeste" userId="01eae102-ecf9-4722-a0ca-f1ae634a0e0f" providerId="ADAL" clId="{2E1AC0A1-BFDC-8A4A-A889-C3094912538F}" dt="2025-03-27T13:37:00.522" v="143" actId="6549"/>
          <ac:spMkLst>
            <pc:docMk/>
            <pc:sldMk cId="3392484969" sldId="262"/>
            <ac:spMk id="3" creationId="{4F92233B-C350-1FD0-BC47-851F96E6AA7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E025B1-274C-044F-9F65-2D810736B1B9}" type="datetimeFigureOut">
              <a:rPr lang="en-US" smtClean="0"/>
              <a:t>3/27/25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FE8CFC-70F1-8347-8FF4-73641439D591}" type="slidenum">
              <a:rPr lang="en-US" smtClean="0"/>
              <a:t>‹#›</a:t>
            </a:fld>
            <a:endParaRPr lang="en-US"/>
          </a:p>
        </p:txBody>
      </p:sp>
    </p:spTree>
    <p:extLst>
      <p:ext uri="{BB962C8B-B14F-4D97-AF65-F5344CB8AC3E}">
        <p14:creationId xmlns:p14="http://schemas.microsoft.com/office/powerpoint/2010/main" val="4130451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venir Book" panose="02000503020000020003" pitchFamily="2" charset="0"/>
                <a:ea typeface="Calibri" panose="020F0502020204030204" pitchFamily="34" charset="0"/>
                <a:cs typeface="Times New Roman" panose="02020603050405020304" pitchFamily="18" charset="0"/>
              </a:rPr>
              <a:t>Explain the concept of identity in Christ using Ephesians 2:10. </a:t>
            </a:r>
            <a:r>
              <a:rPr lang="en-US" sz="1800" kern="100" dirty="0">
                <a:effectLst/>
                <a:latin typeface="Avenir Book" panose="02000503020000020003" pitchFamily="2" charset="0"/>
                <a:ea typeface="Calibri" panose="020F0502020204030204" pitchFamily="34" charset="0"/>
                <a:cs typeface="Times New Roman" panose="02020603050405020304" pitchFamily="18" charset="0"/>
              </a:rPr>
              <a:t>Highlight that we are God’s masterpieces, created for good works.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effectLst/>
              </a:rPr>
              <a:t> </a:t>
            </a:r>
            <a:endParaRPr lang="en-US" dirty="0"/>
          </a:p>
        </p:txBody>
      </p:sp>
      <p:sp>
        <p:nvSpPr>
          <p:cNvPr id="4" name="Slide Number Placeholder 3"/>
          <p:cNvSpPr>
            <a:spLocks noGrp="1"/>
          </p:cNvSpPr>
          <p:nvPr>
            <p:ph type="sldNum" sz="quarter" idx="5"/>
          </p:nvPr>
        </p:nvSpPr>
        <p:spPr/>
        <p:txBody>
          <a:bodyPr/>
          <a:lstStyle/>
          <a:p>
            <a:fld id="{5EFE8CFC-70F1-8347-8FF4-73641439D591}" type="slidenum">
              <a:rPr lang="en-US" smtClean="0"/>
              <a:t>4</a:t>
            </a:fld>
            <a:endParaRPr lang="en-US"/>
          </a:p>
        </p:txBody>
      </p:sp>
    </p:spTree>
    <p:extLst>
      <p:ext uri="{BB962C8B-B14F-4D97-AF65-F5344CB8AC3E}">
        <p14:creationId xmlns:p14="http://schemas.microsoft.com/office/powerpoint/2010/main" val="3374594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venir Book" panose="02000503020000020003" pitchFamily="2" charset="0"/>
                <a:ea typeface="Calibri" panose="020F0502020204030204" pitchFamily="34" charset="0"/>
                <a:cs typeface="Times New Roman" panose="02020603050405020304" pitchFamily="18" charset="0"/>
              </a:rPr>
              <a:t>Discuss the importance of intimacy with God using John 15:5. Explain the concept of abiding in Christ and the benefits of a close relationship with Him.</a:t>
            </a:r>
            <a:r>
              <a:rPr lang="en-US" dirty="0">
                <a:effectLst/>
              </a:rPr>
              <a:t> </a:t>
            </a:r>
            <a:endParaRPr lang="en-US" dirty="0"/>
          </a:p>
        </p:txBody>
      </p:sp>
      <p:sp>
        <p:nvSpPr>
          <p:cNvPr id="4" name="Slide Number Placeholder 3"/>
          <p:cNvSpPr>
            <a:spLocks noGrp="1"/>
          </p:cNvSpPr>
          <p:nvPr>
            <p:ph type="sldNum" sz="quarter" idx="5"/>
          </p:nvPr>
        </p:nvSpPr>
        <p:spPr/>
        <p:txBody>
          <a:bodyPr/>
          <a:lstStyle/>
          <a:p>
            <a:fld id="{5EFE8CFC-70F1-8347-8FF4-73641439D591}" type="slidenum">
              <a:rPr lang="en-US" smtClean="0"/>
              <a:t>5</a:t>
            </a:fld>
            <a:endParaRPr lang="en-US"/>
          </a:p>
        </p:txBody>
      </p:sp>
    </p:spTree>
    <p:extLst>
      <p:ext uri="{BB962C8B-B14F-4D97-AF65-F5344CB8AC3E}">
        <p14:creationId xmlns:p14="http://schemas.microsoft.com/office/powerpoint/2010/main" val="3018588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sz="1800" dirty="0">
                <a:effectLst/>
                <a:latin typeface="Avenir Book" panose="02000503020000020003" pitchFamily="2" charset="0"/>
                <a:ea typeface="Calibri" panose="020F0502020204030204" pitchFamily="34" charset="0"/>
                <a:cs typeface="Times New Roman" panose="02020603050405020304" pitchFamily="18" charset="0"/>
              </a:rPr>
              <a:t>Discuss the importance of intimacy with God using John 15:5. Introduce the ABIDE acronym and p</a:t>
            </a:r>
            <a:r>
              <a:rPr lang="en-US" sz="1200" kern="100" dirty="0">
                <a:effectLst/>
                <a:latin typeface="Avenir Book" panose="02000503020000020003" pitchFamily="2" charset="0"/>
                <a:ea typeface="Calibri" panose="020F0502020204030204" pitchFamily="34" charset="0"/>
                <a:cs typeface="Times New Roman" panose="02020603050405020304" pitchFamily="18" charset="0"/>
              </a:rPr>
              <a:t>rovide practical examples for each point.</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EFE8CFC-70F1-8347-8FF4-73641439D591}" type="slidenum">
              <a:rPr lang="en-US" smtClean="0"/>
              <a:t>6</a:t>
            </a:fld>
            <a:endParaRPr lang="en-US"/>
          </a:p>
        </p:txBody>
      </p:sp>
    </p:spTree>
    <p:extLst>
      <p:ext uri="{BB962C8B-B14F-4D97-AF65-F5344CB8AC3E}">
        <p14:creationId xmlns:p14="http://schemas.microsoft.com/office/powerpoint/2010/main" val="4079952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venir Book" panose="02000503020000020003" pitchFamily="2" charset="0"/>
                <a:ea typeface="Calibri" panose="020F0502020204030204" pitchFamily="34" charset="0"/>
                <a:cs typeface="Times New Roman" panose="02020603050405020304" pitchFamily="18" charset="0"/>
              </a:rPr>
              <a:t>Explain the concept of living intentionally for God using Ephesians 2:10: “For we are His workmanship, created in Christ Jesus for good works, which God prepared beforehand that we should walk in them.” Share Nancy’s story from the sermon as an example of living with purpose despite challenges. Ask women to participate in the activities suggested above.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EFE8CFC-70F1-8347-8FF4-73641439D591}" type="slidenum">
              <a:rPr lang="en-US" smtClean="0"/>
              <a:t>7</a:t>
            </a:fld>
            <a:endParaRPr lang="en-US"/>
          </a:p>
        </p:txBody>
      </p:sp>
    </p:spTree>
    <p:extLst>
      <p:ext uri="{BB962C8B-B14F-4D97-AF65-F5344CB8AC3E}">
        <p14:creationId xmlns:p14="http://schemas.microsoft.com/office/powerpoint/2010/main" val="775820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Avenir Book" panose="02000503020000020003" pitchFamily="2" charset="0"/>
                <a:ea typeface="Calibri" panose="020F0502020204030204" pitchFamily="34" charset="0"/>
                <a:cs typeface="Times New Roman" panose="02020603050405020304" pitchFamily="18" charset="0"/>
              </a:rPr>
              <a:t>. Conclusion and Call to Action: </a:t>
            </a:r>
            <a:r>
              <a:rPr lang="en-US" sz="1800" dirty="0">
                <a:effectLst/>
                <a:latin typeface="Avenir Book" panose="02000503020000020003" pitchFamily="2" charset="0"/>
                <a:ea typeface="Calibri" panose="020F0502020204030204" pitchFamily="34" charset="0"/>
                <a:cs typeface="Times New Roman" panose="02020603050405020304" pitchFamily="18" charset="0"/>
              </a:rPr>
              <a:t>Summarize the three I’s. </a:t>
            </a:r>
            <a:r>
              <a:rPr lang="en-US" sz="1800" kern="100" dirty="0">
                <a:effectLst/>
                <a:latin typeface="Avenir Book" panose="02000503020000020003" pitchFamily="2" charset="0"/>
                <a:ea typeface="Calibri" panose="020F0502020204030204" pitchFamily="34" charset="0"/>
                <a:cs typeface="Times New Roman" panose="02020603050405020304" pitchFamily="18" charset="0"/>
              </a:rPr>
              <a:t>Invite participants to commit to apply these principles to their lives. Encourage them to raise their hands if they want to surrender the cravings of their souls to God. </a:t>
            </a:r>
            <a:r>
              <a:rPr lang="en-US" sz="1800" dirty="0">
                <a:effectLst/>
                <a:latin typeface="Avenir Book" panose="02000503020000020003" pitchFamily="2" charset="0"/>
                <a:ea typeface="Calibri" panose="020F0502020204030204" pitchFamily="34" charset="0"/>
                <a:cs typeface="Times New Roman" panose="02020603050405020304" pitchFamily="18" charset="0"/>
              </a:rPr>
              <a:t>Pray for God’s guidance and strength as participants seek to live out their </a:t>
            </a:r>
            <a:r>
              <a:rPr lang="en-US" sz="1800" i="1" dirty="0">
                <a:effectLst/>
                <a:latin typeface="Avenir Book" panose="02000503020000020003" pitchFamily="2" charset="0"/>
                <a:ea typeface="Calibri" panose="020F0502020204030204" pitchFamily="34" charset="0"/>
                <a:cs typeface="Times New Roman" panose="02020603050405020304" pitchFamily="18" charset="0"/>
              </a:rPr>
              <a:t>identity</a:t>
            </a:r>
            <a:r>
              <a:rPr lang="en-US" sz="1800" dirty="0">
                <a:effectLst/>
                <a:latin typeface="Avenir Book" panose="02000503020000020003" pitchFamily="2" charset="0"/>
                <a:ea typeface="Calibri" panose="020F0502020204030204" pitchFamily="34" charset="0"/>
                <a:cs typeface="Times New Roman" panose="02020603050405020304" pitchFamily="18" charset="0"/>
              </a:rPr>
              <a:t>, </a:t>
            </a:r>
            <a:r>
              <a:rPr lang="en-US" sz="1800" i="1" dirty="0">
                <a:effectLst/>
                <a:latin typeface="Avenir Book" panose="02000503020000020003" pitchFamily="2" charset="0"/>
                <a:ea typeface="Calibri" panose="020F0502020204030204" pitchFamily="34" charset="0"/>
                <a:cs typeface="Times New Roman" panose="02020603050405020304" pitchFamily="18" charset="0"/>
              </a:rPr>
              <a:t>intimacy</a:t>
            </a:r>
            <a:r>
              <a:rPr lang="en-US" sz="1800" dirty="0">
                <a:effectLst/>
                <a:latin typeface="Avenir Book" panose="02000503020000020003" pitchFamily="2" charset="0"/>
                <a:ea typeface="Calibri" panose="020F0502020204030204" pitchFamily="34" charset="0"/>
                <a:cs typeface="Times New Roman" panose="02020603050405020304" pitchFamily="18" charset="0"/>
              </a:rPr>
              <a:t>, and </a:t>
            </a:r>
            <a:r>
              <a:rPr lang="en-US" sz="1800" i="1" dirty="0">
                <a:effectLst/>
                <a:latin typeface="Avenir Book" panose="02000503020000020003" pitchFamily="2" charset="0"/>
                <a:ea typeface="Calibri" panose="020F0502020204030204" pitchFamily="34" charset="0"/>
                <a:cs typeface="Times New Roman" panose="02020603050405020304" pitchFamily="18" charset="0"/>
              </a:rPr>
              <a:t>intention</a:t>
            </a:r>
            <a:r>
              <a:rPr lang="en-US" sz="1800" dirty="0">
                <a:effectLst/>
                <a:latin typeface="Avenir Book" panose="02000503020000020003" pitchFamily="2" charset="0"/>
                <a:ea typeface="Calibri" panose="020F0502020204030204" pitchFamily="34" charset="0"/>
                <a:cs typeface="Times New Roman" panose="02020603050405020304" pitchFamily="18" charset="0"/>
              </a:rPr>
              <a:t> in Christ.</a:t>
            </a:r>
            <a:r>
              <a:rPr lang="en-US" sz="2800" dirty="0">
                <a:effectLst/>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EFE8CFC-70F1-8347-8FF4-73641439D591}" type="slidenum">
              <a:rPr lang="en-US" smtClean="0"/>
              <a:t>8</a:t>
            </a:fld>
            <a:endParaRPr lang="en-US"/>
          </a:p>
        </p:txBody>
      </p:sp>
    </p:spTree>
    <p:extLst>
      <p:ext uri="{BB962C8B-B14F-4D97-AF65-F5344CB8AC3E}">
        <p14:creationId xmlns:p14="http://schemas.microsoft.com/office/powerpoint/2010/main" val="3155845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7BC76-B972-F2A6-576C-B4EA2A7895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pt-BR"/>
          </a:p>
        </p:txBody>
      </p:sp>
      <p:sp>
        <p:nvSpPr>
          <p:cNvPr id="3" name="Subtitle 2">
            <a:extLst>
              <a:ext uri="{FF2B5EF4-FFF2-40B4-BE49-F238E27FC236}">
                <a16:creationId xmlns:a16="http://schemas.microsoft.com/office/drawing/2014/main" id="{5468E9E5-3E59-2CE5-3152-A1F16A0E1C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pt-BR"/>
          </a:p>
        </p:txBody>
      </p:sp>
      <p:sp>
        <p:nvSpPr>
          <p:cNvPr id="4" name="Date Placeholder 3">
            <a:extLst>
              <a:ext uri="{FF2B5EF4-FFF2-40B4-BE49-F238E27FC236}">
                <a16:creationId xmlns:a16="http://schemas.microsoft.com/office/drawing/2014/main" id="{03C55046-9A0B-D774-C6B9-E637A39F2CD2}"/>
              </a:ext>
            </a:extLst>
          </p:cNvPr>
          <p:cNvSpPr>
            <a:spLocks noGrp="1"/>
          </p:cNvSpPr>
          <p:nvPr>
            <p:ph type="dt" sz="half" idx="10"/>
          </p:nvPr>
        </p:nvSpPr>
        <p:spPr/>
        <p:txBody>
          <a:bodyPr/>
          <a:lstStyle/>
          <a:p>
            <a:fld id="{10629ADE-8CFD-4149-873B-3F8662D8AEAA}" type="datetimeFigureOut">
              <a:rPr lang="pt-BR" smtClean="0"/>
              <a:t>27/03/2025</a:t>
            </a:fld>
            <a:endParaRPr lang="pt-BR"/>
          </a:p>
        </p:txBody>
      </p:sp>
      <p:sp>
        <p:nvSpPr>
          <p:cNvPr id="5" name="Footer Placeholder 4">
            <a:extLst>
              <a:ext uri="{FF2B5EF4-FFF2-40B4-BE49-F238E27FC236}">
                <a16:creationId xmlns:a16="http://schemas.microsoft.com/office/drawing/2014/main" id="{72188F71-DD25-EE01-6850-CEECB11B379A}"/>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50919CE2-749A-5BF4-2CAB-F9D9BD689DEA}"/>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2787920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4063B-EB39-76DA-A051-D8FAC906E7A8}"/>
              </a:ext>
            </a:extLst>
          </p:cNvPr>
          <p:cNvSpPr>
            <a:spLocks noGrp="1"/>
          </p:cNvSpPr>
          <p:nvPr>
            <p:ph type="title"/>
          </p:nvPr>
        </p:nvSpPr>
        <p:spPr/>
        <p:txBody>
          <a:bodyPr/>
          <a:lstStyle/>
          <a:p>
            <a:r>
              <a:rPr lang="en-US"/>
              <a:t>Click to edit Master title style</a:t>
            </a:r>
            <a:endParaRPr lang="pt-BR"/>
          </a:p>
        </p:txBody>
      </p:sp>
      <p:sp>
        <p:nvSpPr>
          <p:cNvPr id="3" name="Vertical Text Placeholder 2">
            <a:extLst>
              <a:ext uri="{FF2B5EF4-FFF2-40B4-BE49-F238E27FC236}">
                <a16:creationId xmlns:a16="http://schemas.microsoft.com/office/drawing/2014/main" id="{DCDB1E51-8895-7952-069C-D7867E9B21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id="{E8BF3769-856D-F0B3-BF0A-15A23EF159F6}"/>
              </a:ext>
            </a:extLst>
          </p:cNvPr>
          <p:cNvSpPr>
            <a:spLocks noGrp="1"/>
          </p:cNvSpPr>
          <p:nvPr>
            <p:ph type="dt" sz="half" idx="10"/>
          </p:nvPr>
        </p:nvSpPr>
        <p:spPr/>
        <p:txBody>
          <a:bodyPr/>
          <a:lstStyle/>
          <a:p>
            <a:fld id="{10629ADE-8CFD-4149-873B-3F8662D8AEAA}" type="datetimeFigureOut">
              <a:rPr lang="pt-BR" smtClean="0"/>
              <a:t>27/03/2025</a:t>
            </a:fld>
            <a:endParaRPr lang="pt-BR"/>
          </a:p>
        </p:txBody>
      </p:sp>
      <p:sp>
        <p:nvSpPr>
          <p:cNvPr id="5" name="Footer Placeholder 4">
            <a:extLst>
              <a:ext uri="{FF2B5EF4-FFF2-40B4-BE49-F238E27FC236}">
                <a16:creationId xmlns:a16="http://schemas.microsoft.com/office/drawing/2014/main" id="{1C26EBE0-15FD-C626-31D6-058E070C6F84}"/>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437EACBD-467D-FBF8-B2C5-D1CE5434D6BE}"/>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741611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84DB61-4D2B-68CF-742E-5A2105D9B94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pt-BR"/>
          </a:p>
        </p:txBody>
      </p:sp>
      <p:sp>
        <p:nvSpPr>
          <p:cNvPr id="3" name="Vertical Text Placeholder 2">
            <a:extLst>
              <a:ext uri="{FF2B5EF4-FFF2-40B4-BE49-F238E27FC236}">
                <a16:creationId xmlns:a16="http://schemas.microsoft.com/office/drawing/2014/main" id="{BB04C7BC-EC4F-357D-939C-4A83A618DB4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id="{C72032C4-7D52-32CD-51D7-5C3BD443D290}"/>
              </a:ext>
            </a:extLst>
          </p:cNvPr>
          <p:cNvSpPr>
            <a:spLocks noGrp="1"/>
          </p:cNvSpPr>
          <p:nvPr>
            <p:ph type="dt" sz="half" idx="10"/>
          </p:nvPr>
        </p:nvSpPr>
        <p:spPr/>
        <p:txBody>
          <a:bodyPr/>
          <a:lstStyle/>
          <a:p>
            <a:fld id="{10629ADE-8CFD-4149-873B-3F8662D8AEAA}" type="datetimeFigureOut">
              <a:rPr lang="pt-BR" smtClean="0"/>
              <a:t>27/03/2025</a:t>
            </a:fld>
            <a:endParaRPr lang="pt-BR"/>
          </a:p>
        </p:txBody>
      </p:sp>
      <p:sp>
        <p:nvSpPr>
          <p:cNvPr id="5" name="Footer Placeholder 4">
            <a:extLst>
              <a:ext uri="{FF2B5EF4-FFF2-40B4-BE49-F238E27FC236}">
                <a16:creationId xmlns:a16="http://schemas.microsoft.com/office/drawing/2014/main" id="{59C1571C-4BA8-67BD-6E9C-DA74F3E173F6}"/>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33083481-9B41-1C55-288F-43E0117E49D3}"/>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866080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A3A22-CFF4-4FD7-0D01-6EE68517A311}"/>
              </a:ext>
            </a:extLst>
          </p:cNvPr>
          <p:cNvSpPr>
            <a:spLocks noGrp="1"/>
          </p:cNvSpPr>
          <p:nvPr>
            <p:ph type="title"/>
          </p:nvPr>
        </p:nvSpPr>
        <p:spPr/>
        <p:txBody>
          <a:bodyPr/>
          <a:lstStyle/>
          <a:p>
            <a:r>
              <a:rPr lang="en-US"/>
              <a:t>Click to edit Master title style</a:t>
            </a:r>
            <a:endParaRPr lang="pt-BR"/>
          </a:p>
        </p:txBody>
      </p:sp>
      <p:sp>
        <p:nvSpPr>
          <p:cNvPr id="3" name="Content Placeholder 2">
            <a:extLst>
              <a:ext uri="{FF2B5EF4-FFF2-40B4-BE49-F238E27FC236}">
                <a16:creationId xmlns:a16="http://schemas.microsoft.com/office/drawing/2014/main" id="{BBFB49A3-DFA0-9882-CD99-538989B73B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id="{2D8EB6CB-FDB0-56FF-A250-1015EC61942E}"/>
              </a:ext>
            </a:extLst>
          </p:cNvPr>
          <p:cNvSpPr>
            <a:spLocks noGrp="1"/>
          </p:cNvSpPr>
          <p:nvPr>
            <p:ph type="dt" sz="half" idx="10"/>
          </p:nvPr>
        </p:nvSpPr>
        <p:spPr/>
        <p:txBody>
          <a:bodyPr/>
          <a:lstStyle/>
          <a:p>
            <a:fld id="{10629ADE-8CFD-4149-873B-3F8662D8AEAA}" type="datetimeFigureOut">
              <a:rPr lang="pt-BR" smtClean="0"/>
              <a:t>27/03/2025</a:t>
            </a:fld>
            <a:endParaRPr lang="pt-BR"/>
          </a:p>
        </p:txBody>
      </p:sp>
      <p:sp>
        <p:nvSpPr>
          <p:cNvPr id="5" name="Footer Placeholder 4">
            <a:extLst>
              <a:ext uri="{FF2B5EF4-FFF2-40B4-BE49-F238E27FC236}">
                <a16:creationId xmlns:a16="http://schemas.microsoft.com/office/drawing/2014/main" id="{918FBB6D-B890-5AE4-3B14-2A4C6A6DF858}"/>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A8DE9148-B801-AC1D-E9B3-870EFF6B567A}"/>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1347890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52DC4-092C-0B67-3BBC-AFDDA87D53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pt-BR"/>
          </a:p>
        </p:txBody>
      </p:sp>
      <p:sp>
        <p:nvSpPr>
          <p:cNvPr id="3" name="Text Placeholder 2">
            <a:extLst>
              <a:ext uri="{FF2B5EF4-FFF2-40B4-BE49-F238E27FC236}">
                <a16:creationId xmlns:a16="http://schemas.microsoft.com/office/drawing/2014/main" id="{6431B5A0-6594-0923-4A2D-2DDD6C7137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0695A1-481B-1E79-2E31-36E387D498CF}"/>
              </a:ext>
            </a:extLst>
          </p:cNvPr>
          <p:cNvSpPr>
            <a:spLocks noGrp="1"/>
          </p:cNvSpPr>
          <p:nvPr>
            <p:ph type="dt" sz="half" idx="10"/>
          </p:nvPr>
        </p:nvSpPr>
        <p:spPr/>
        <p:txBody>
          <a:bodyPr/>
          <a:lstStyle/>
          <a:p>
            <a:fld id="{10629ADE-8CFD-4149-873B-3F8662D8AEAA}" type="datetimeFigureOut">
              <a:rPr lang="pt-BR" smtClean="0"/>
              <a:t>27/03/2025</a:t>
            </a:fld>
            <a:endParaRPr lang="pt-BR"/>
          </a:p>
        </p:txBody>
      </p:sp>
      <p:sp>
        <p:nvSpPr>
          <p:cNvPr id="5" name="Footer Placeholder 4">
            <a:extLst>
              <a:ext uri="{FF2B5EF4-FFF2-40B4-BE49-F238E27FC236}">
                <a16:creationId xmlns:a16="http://schemas.microsoft.com/office/drawing/2014/main" id="{E12B2A26-D894-5162-8BAD-06D00A3D47EB}"/>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72D9580A-6AF6-2F2D-E30F-FC3EE8F0783F}"/>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1662867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CF7AA-B3FD-79B1-6AE2-3B064842C9EF}"/>
              </a:ext>
            </a:extLst>
          </p:cNvPr>
          <p:cNvSpPr>
            <a:spLocks noGrp="1"/>
          </p:cNvSpPr>
          <p:nvPr>
            <p:ph type="title"/>
          </p:nvPr>
        </p:nvSpPr>
        <p:spPr/>
        <p:txBody>
          <a:bodyPr/>
          <a:lstStyle/>
          <a:p>
            <a:r>
              <a:rPr lang="en-US"/>
              <a:t>Click to edit Master title style</a:t>
            </a:r>
            <a:endParaRPr lang="pt-BR"/>
          </a:p>
        </p:txBody>
      </p:sp>
      <p:sp>
        <p:nvSpPr>
          <p:cNvPr id="3" name="Content Placeholder 2">
            <a:extLst>
              <a:ext uri="{FF2B5EF4-FFF2-40B4-BE49-F238E27FC236}">
                <a16:creationId xmlns:a16="http://schemas.microsoft.com/office/drawing/2014/main" id="{5DB705DF-4D6A-0CF5-F9B8-23F3D0FB4F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Content Placeholder 3">
            <a:extLst>
              <a:ext uri="{FF2B5EF4-FFF2-40B4-BE49-F238E27FC236}">
                <a16:creationId xmlns:a16="http://schemas.microsoft.com/office/drawing/2014/main" id="{C29C15D0-5599-0240-1BD5-801CC578E8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5" name="Date Placeholder 4">
            <a:extLst>
              <a:ext uri="{FF2B5EF4-FFF2-40B4-BE49-F238E27FC236}">
                <a16:creationId xmlns:a16="http://schemas.microsoft.com/office/drawing/2014/main" id="{D81AD005-3CCE-AF19-FF1B-7F29C499C4D8}"/>
              </a:ext>
            </a:extLst>
          </p:cNvPr>
          <p:cNvSpPr>
            <a:spLocks noGrp="1"/>
          </p:cNvSpPr>
          <p:nvPr>
            <p:ph type="dt" sz="half" idx="10"/>
          </p:nvPr>
        </p:nvSpPr>
        <p:spPr/>
        <p:txBody>
          <a:bodyPr/>
          <a:lstStyle/>
          <a:p>
            <a:fld id="{10629ADE-8CFD-4149-873B-3F8662D8AEAA}" type="datetimeFigureOut">
              <a:rPr lang="pt-BR" smtClean="0"/>
              <a:t>27/03/2025</a:t>
            </a:fld>
            <a:endParaRPr lang="pt-BR"/>
          </a:p>
        </p:txBody>
      </p:sp>
      <p:sp>
        <p:nvSpPr>
          <p:cNvPr id="6" name="Footer Placeholder 5">
            <a:extLst>
              <a:ext uri="{FF2B5EF4-FFF2-40B4-BE49-F238E27FC236}">
                <a16:creationId xmlns:a16="http://schemas.microsoft.com/office/drawing/2014/main" id="{CFED1DED-B187-C2EE-DDEF-28CDB740326A}"/>
              </a:ext>
            </a:extLst>
          </p:cNvPr>
          <p:cNvSpPr>
            <a:spLocks noGrp="1"/>
          </p:cNvSpPr>
          <p:nvPr>
            <p:ph type="ftr" sz="quarter" idx="11"/>
          </p:nvPr>
        </p:nvSpPr>
        <p:spPr/>
        <p:txBody>
          <a:bodyPr/>
          <a:lstStyle/>
          <a:p>
            <a:endParaRPr lang="pt-BR"/>
          </a:p>
        </p:txBody>
      </p:sp>
      <p:sp>
        <p:nvSpPr>
          <p:cNvPr id="7" name="Slide Number Placeholder 6">
            <a:extLst>
              <a:ext uri="{FF2B5EF4-FFF2-40B4-BE49-F238E27FC236}">
                <a16:creationId xmlns:a16="http://schemas.microsoft.com/office/drawing/2014/main" id="{DA3BD4A4-D064-B5E9-DDBC-5E25E045FC23}"/>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3741630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E4A74-C41A-1F71-1477-CA09AEF6C211}"/>
              </a:ext>
            </a:extLst>
          </p:cNvPr>
          <p:cNvSpPr>
            <a:spLocks noGrp="1"/>
          </p:cNvSpPr>
          <p:nvPr>
            <p:ph type="title"/>
          </p:nvPr>
        </p:nvSpPr>
        <p:spPr>
          <a:xfrm>
            <a:off x="839788" y="365125"/>
            <a:ext cx="10515600" cy="1325563"/>
          </a:xfrm>
        </p:spPr>
        <p:txBody>
          <a:bodyPr/>
          <a:lstStyle/>
          <a:p>
            <a:r>
              <a:rPr lang="en-US"/>
              <a:t>Click to edit Master title style</a:t>
            </a:r>
            <a:endParaRPr lang="pt-BR"/>
          </a:p>
        </p:txBody>
      </p:sp>
      <p:sp>
        <p:nvSpPr>
          <p:cNvPr id="3" name="Text Placeholder 2">
            <a:extLst>
              <a:ext uri="{FF2B5EF4-FFF2-40B4-BE49-F238E27FC236}">
                <a16:creationId xmlns:a16="http://schemas.microsoft.com/office/drawing/2014/main" id="{7EEFCE21-9169-0F94-410E-B938AEADF3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CB15C6-473E-7784-23D3-B6ED2DE9B9B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5" name="Text Placeholder 4">
            <a:extLst>
              <a:ext uri="{FF2B5EF4-FFF2-40B4-BE49-F238E27FC236}">
                <a16:creationId xmlns:a16="http://schemas.microsoft.com/office/drawing/2014/main" id="{CD5864F0-E273-1F16-F0EB-B9F1B83158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4FF94E-0507-5E82-2BCF-7377114B175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7" name="Date Placeholder 6">
            <a:extLst>
              <a:ext uri="{FF2B5EF4-FFF2-40B4-BE49-F238E27FC236}">
                <a16:creationId xmlns:a16="http://schemas.microsoft.com/office/drawing/2014/main" id="{BAFA44A3-0114-DDA4-9EF0-87E91D2A6F8B}"/>
              </a:ext>
            </a:extLst>
          </p:cNvPr>
          <p:cNvSpPr>
            <a:spLocks noGrp="1"/>
          </p:cNvSpPr>
          <p:nvPr>
            <p:ph type="dt" sz="half" idx="10"/>
          </p:nvPr>
        </p:nvSpPr>
        <p:spPr/>
        <p:txBody>
          <a:bodyPr/>
          <a:lstStyle/>
          <a:p>
            <a:fld id="{10629ADE-8CFD-4149-873B-3F8662D8AEAA}" type="datetimeFigureOut">
              <a:rPr lang="pt-BR" smtClean="0"/>
              <a:t>27/03/2025</a:t>
            </a:fld>
            <a:endParaRPr lang="pt-BR"/>
          </a:p>
        </p:txBody>
      </p:sp>
      <p:sp>
        <p:nvSpPr>
          <p:cNvPr id="8" name="Footer Placeholder 7">
            <a:extLst>
              <a:ext uri="{FF2B5EF4-FFF2-40B4-BE49-F238E27FC236}">
                <a16:creationId xmlns:a16="http://schemas.microsoft.com/office/drawing/2014/main" id="{60377783-660C-D39E-D2D0-6BF98D151D49}"/>
              </a:ext>
            </a:extLst>
          </p:cNvPr>
          <p:cNvSpPr>
            <a:spLocks noGrp="1"/>
          </p:cNvSpPr>
          <p:nvPr>
            <p:ph type="ftr" sz="quarter" idx="11"/>
          </p:nvPr>
        </p:nvSpPr>
        <p:spPr/>
        <p:txBody>
          <a:bodyPr/>
          <a:lstStyle/>
          <a:p>
            <a:endParaRPr lang="pt-BR"/>
          </a:p>
        </p:txBody>
      </p:sp>
      <p:sp>
        <p:nvSpPr>
          <p:cNvPr id="9" name="Slide Number Placeholder 8">
            <a:extLst>
              <a:ext uri="{FF2B5EF4-FFF2-40B4-BE49-F238E27FC236}">
                <a16:creationId xmlns:a16="http://schemas.microsoft.com/office/drawing/2014/main" id="{1AEF9AA5-8E4F-F7CD-33E9-B7794BBA18AB}"/>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171910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9312F-4DAF-FAE5-4AAB-39B9691CECF2}"/>
              </a:ext>
            </a:extLst>
          </p:cNvPr>
          <p:cNvSpPr>
            <a:spLocks noGrp="1"/>
          </p:cNvSpPr>
          <p:nvPr>
            <p:ph type="title"/>
          </p:nvPr>
        </p:nvSpPr>
        <p:spPr/>
        <p:txBody>
          <a:bodyPr/>
          <a:lstStyle/>
          <a:p>
            <a:r>
              <a:rPr lang="en-US"/>
              <a:t>Click to edit Master title style</a:t>
            </a:r>
            <a:endParaRPr lang="pt-BR"/>
          </a:p>
        </p:txBody>
      </p:sp>
      <p:sp>
        <p:nvSpPr>
          <p:cNvPr id="3" name="Date Placeholder 2">
            <a:extLst>
              <a:ext uri="{FF2B5EF4-FFF2-40B4-BE49-F238E27FC236}">
                <a16:creationId xmlns:a16="http://schemas.microsoft.com/office/drawing/2014/main" id="{8DB131BF-B9FF-7C84-D45F-474D76123A72}"/>
              </a:ext>
            </a:extLst>
          </p:cNvPr>
          <p:cNvSpPr>
            <a:spLocks noGrp="1"/>
          </p:cNvSpPr>
          <p:nvPr>
            <p:ph type="dt" sz="half" idx="10"/>
          </p:nvPr>
        </p:nvSpPr>
        <p:spPr/>
        <p:txBody>
          <a:bodyPr/>
          <a:lstStyle/>
          <a:p>
            <a:fld id="{10629ADE-8CFD-4149-873B-3F8662D8AEAA}" type="datetimeFigureOut">
              <a:rPr lang="pt-BR" smtClean="0"/>
              <a:t>27/03/2025</a:t>
            </a:fld>
            <a:endParaRPr lang="pt-BR"/>
          </a:p>
        </p:txBody>
      </p:sp>
      <p:sp>
        <p:nvSpPr>
          <p:cNvPr id="4" name="Footer Placeholder 3">
            <a:extLst>
              <a:ext uri="{FF2B5EF4-FFF2-40B4-BE49-F238E27FC236}">
                <a16:creationId xmlns:a16="http://schemas.microsoft.com/office/drawing/2014/main" id="{729417E3-436F-2E84-921B-74484C528703}"/>
              </a:ext>
            </a:extLst>
          </p:cNvPr>
          <p:cNvSpPr>
            <a:spLocks noGrp="1"/>
          </p:cNvSpPr>
          <p:nvPr>
            <p:ph type="ftr" sz="quarter" idx="11"/>
          </p:nvPr>
        </p:nvSpPr>
        <p:spPr/>
        <p:txBody>
          <a:bodyPr/>
          <a:lstStyle/>
          <a:p>
            <a:endParaRPr lang="pt-BR"/>
          </a:p>
        </p:txBody>
      </p:sp>
      <p:sp>
        <p:nvSpPr>
          <p:cNvPr id="5" name="Slide Number Placeholder 4">
            <a:extLst>
              <a:ext uri="{FF2B5EF4-FFF2-40B4-BE49-F238E27FC236}">
                <a16:creationId xmlns:a16="http://schemas.microsoft.com/office/drawing/2014/main" id="{639EE9F0-1DBC-F573-E2B8-CE20062EB810}"/>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4067446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B5B57E-F04B-3079-73B8-0639DE6038AF}"/>
              </a:ext>
            </a:extLst>
          </p:cNvPr>
          <p:cNvSpPr>
            <a:spLocks noGrp="1"/>
          </p:cNvSpPr>
          <p:nvPr>
            <p:ph type="dt" sz="half" idx="10"/>
          </p:nvPr>
        </p:nvSpPr>
        <p:spPr/>
        <p:txBody>
          <a:bodyPr/>
          <a:lstStyle/>
          <a:p>
            <a:fld id="{10629ADE-8CFD-4149-873B-3F8662D8AEAA}" type="datetimeFigureOut">
              <a:rPr lang="pt-BR" smtClean="0"/>
              <a:t>27/03/2025</a:t>
            </a:fld>
            <a:endParaRPr lang="pt-BR"/>
          </a:p>
        </p:txBody>
      </p:sp>
      <p:sp>
        <p:nvSpPr>
          <p:cNvPr id="3" name="Footer Placeholder 2">
            <a:extLst>
              <a:ext uri="{FF2B5EF4-FFF2-40B4-BE49-F238E27FC236}">
                <a16:creationId xmlns:a16="http://schemas.microsoft.com/office/drawing/2014/main" id="{E403B380-ACEB-CD8B-67A4-2F1E1BBF8529}"/>
              </a:ext>
            </a:extLst>
          </p:cNvPr>
          <p:cNvSpPr>
            <a:spLocks noGrp="1"/>
          </p:cNvSpPr>
          <p:nvPr>
            <p:ph type="ftr" sz="quarter" idx="11"/>
          </p:nvPr>
        </p:nvSpPr>
        <p:spPr/>
        <p:txBody>
          <a:bodyPr/>
          <a:lstStyle/>
          <a:p>
            <a:endParaRPr lang="pt-BR"/>
          </a:p>
        </p:txBody>
      </p:sp>
      <p:sp>
        <p:nvSpPr>
          <p:cNvPr id="4" name="Slide Number Placeholder 3">
            <a:extLst>
              <a:ext uri="{FF2B5EF4-FFF2-40B4-BE49-F238E27FC236}">
                <a16:creationId xmlns:a16="http://schemas.microsoft.com/office/drawing/2014/main" id="{046EE92F-E2C0-BA3B-6029-37153020638F}"/>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1535514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C2615-22F2-8C54-6D75-63EF33957B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pt-BR"/>
          </a:p>
        </p:txBody>
      </p:sp>
      <p:sp>
        <p:nvSpPr>
          <p:cNvPr id="3" name="Content Placeholder 2">
            <a:extLst>
              <a:ext uri="{FF2B5EF4-FFF2-40B4-BE49-F238E27FC236}">
                <a16:creationId xmlns:a16="http://schemas.microsoft.com/office/drawing/2014/main" id="{6B86110E-3510-7B75-9DE8-11604C4E11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Text Placeholder 3">
            <a:extLst>
              <a:ext uri="{FF2B5EF4-FFF2-40B4-BE49-F238E27FC236}">
                <a16:creationId xmlns:a16="http://schemas.microsoft.com/office/drawing/2014/main" id="{CC6ACEA4-DEB3-385B-3A00-9AF343D2D9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1A2596-EC95-1BA2-DF68-782AA9EFDB18}"/>
              </a:ext>
            </a:extLst>
          </p:cNvPr>
          <p:cNvSpPr>
            <a:spLocks noGrp="1"/>
          </p:cNvSpPr>
          <p:nvPr>
            <p:ph type="dt" sz="half" idx="10"/>
          </p:nvPr>
        </p:nvSpPr>
        <p:spPr/>
        <p:txBody>
          <a:bodyPr/>
          <a:lstStyle/>
          <a:p>
            <a:fld id="{10629ADE-8CFD-4149-873B-3F8662D8AEAA}" type="datetimeFigureOut">
              <a:rPr lang="pt-BR" smtClean="0"/>
              <a:t>27/03/2025</a:t>
            </a:fld>
            <a:endParaRPr lang="pt-BR"/>
          </a:p>
        </p:txBody>
      </p:sp>
      <p:sp>
        <p:nvSpPr>
          <p:cNvPr id="6" name="Footer Placeholder 5">
            <a:extLst>
              <a:ext uri="{FF2B5EF4-FFF2-40B4-BE49-F238E27FC236}">
                <a16:creationId xmlns:a16="http://schemas.microsoft.com/office/drawing/2014/main" id="{04E09BAC-1C7A-8528-AEBC-5C30A6574561}"/>
              </a:ext>
            </a:extLst>
          </p:cNvPr>
          <p:cNvSpPr>
            <a:spLocks noGrp="1"/>
          </p:cNvSpPr>
          <p:nvPr>
            <p:ph type="ftr" sz="quarter" idx="11"/>
          </p:nvPr>
        </p:nvSpPr>
        <p:spPr/>
        <p:txBody>
          <a:bodyPr/>
          <a:lstStyle/>
          <a:p>
            <a:endParaRPr lang="pt-BR"/>
          </a:p>
        </p:txBody>
      </p:sp>
      <p:sp>
        <p:nvSpPr>
          <p:cNvPr id="7" name="Slide Number Placeholder 6">
            <a:extLst>
              <a:ext uri="{FF2B5EF4-FFF2-40B4-BE49-F238E27FC236}">
                <a16:creationId xmlns:a16="http://schemas.microsoft.com/office/drawing/2014/main" id="{156BCBF8-26D8-B80D-6ED8-E19900855483}"/>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3831769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44614-450D-FCEA-96D2-8AF8DD828F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pt-BR"/>
          </a:p>
        </p:txBody>
      </p:sp>
      <p:sp>
        <p:nvSpPr>
          <p:cNvPr id="3" name="Picture Placeholder 2">
            <a:extLst>
              <a:ext uri="{FF2B5EF4-FFF2-40B4-BE49-F238E27FC236}">
                <a16:creationId xmlns:a16="http://schemas.microsoft.com/office/drawing/2014/main" id="{45987AED-23F5-E5F4-2AB6-6F439C3756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Text Placeholder 3">
            <a:extLst>
              <a:ext uri="{FF2B5EF4-FFF2-40B4-BE49-F238E27FC236}">
                <a16:creationId xmlns:a16="http://schemas.microsoft.com/office/drawing/2014/main" id="{EB297F53-5FC6-9663-C31B-3382DB0B4D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77D5A1-4694-A2B5-7474-6DB6B758A617}"/>
              </a:ext>
            </a:extLst>
          </p:cNvPr>
          <p:cNvSpPr>
            <a:spLocks noGrp="1"/>
          </p:cNvSpPr>
          <p:nvPr>
            <p:ph type="dt" sz="half" idx="10"/>
          </p:nvPr>
        </p:nvSpPr>
        <p:spPr/>
        <p:txBody>
          <a:bodyPr/>
          <a:lstStyle/>
          <a:p>
            <a:fld id="{10629ADE-8CFD-4149-873B-3F8662D8AEAA}" type="datetimeFigureOut">
              <a:rPr lang="pt-BR" smtClean="0"/>
              <a:t>27/03/2025</a:t>
            </a:fld>
            <a:endParaRPr lang="pt-BR"/>
          </a:p>
        </p:txBody>
      </p:sp>
      <p:sp>
        <p:nvSpPr>
          <p:cNvPr id="6" name="Footer Placeholder 5">
            <a:extLst>
              <a:ext uri="{FF2B5EF4-FFF2-40B4-BE49-F238E27FC236}">
                <a16:creationId xmlns:a16="http://schemas.microsoft.com/office/drawing/2014/main" id="{79A19BA5-7361-BD5F-8D49-7ED81FE3B717}"/>
              </a:ext>
            </a:extLst>
          </p:cNvPr>
          <p:cNvSpPr>
            <a:spLocks noGrp="1"/>
          </p:cNvSpPr>
          <p:nvPr>
            <p:ph type="ftr" sz="quarter" idx="11"/>
          </p:nvPr>
        </p:nvSpPr>
        <p:spPr/>
        <p:txBody>
          <a:bodyPr/>
          <a:lstStyle/>
          <a:p>
            <a:endParaRPr lang="pt-BR"/>
          </a:p>
        </p:txBody>
      </p:sp>
      <p:sp>
        <p:nvSpPr>
          <p:cNvPr id="7" name="Slide Number Placeholder 6">
            <a:extLst>
              <a:ext uri="{FF2B5EF4-FFF2-40B4-BE49-F238E27FC236}">
                <a16:creationId xmlns:a16="http://schemas.microsoft.com/office/drawing/2014/main" id="{DCCF5C22-5CFF-C0C7-67A9-9A035C1F0A07}"/>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3193976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A441DD-D9B4-033A-06AE-39F00A0917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pt-BR"/>
          </a:p>
        </p:txBody>
      </p:sp>
      <p:sp>
        <p:nvSpPr>
          <p:cNvPr id="3" name="Text Placeholder 2">
            <a:extLst>
              <a:ext uri="{FF2B5EF4-FFF2-40B4-BE49-F238E27FC236}">
                <a16:creationId xmlns:a16="http://schemas.microsoft.com/office/drawing/2014/main" id="{0BE5B379-CA6C-C0BC-5953-4E354ED134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id="{C475C338-5207-ABFC-FD22-01E247CC72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629ADE-8CFD-4149-873B-3F8662D8AEAA}" type="datetimeFigureOut">
              <a:rPr lang="pt-BR" smtClean="0"/>
              <a:t>27/03/2025</a:t>
            </a:fld>
            <a:endParaRPr lang="pt-BR"/>
          </a:p>
        </p:txBody>
      </p:sp>
      <p:sp>
        <p:nvSpPr>
          <p:cNvPr id="5" name="Footer Placeholder 4">
            <a:extLst>
              <a:ext uri="{FF2B5EF4-FFF2-40B4-BE49-F238E27FC236}">
                <a16:creationId xmlns:a16="http://schemas.microsoft.com/office/drawing/2014/main" id="{2E5E2FBA-F896-00F0-594A-7D3813B62B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a:extLst>
              <a:ext uri="{FF2B5EF4-FFF2-40B4-BE49-F238E27FC236}">
                <a16:creationId xmlns:a16="http://schemas.microsoft.com/office/drawing/2014/main" id="{66CB4833-CF0B-3672-8589-BF102C0ED1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3ECBDF-92E9-42AC-A2BC-5761CD677A07}" type="slidenum">
              <a:rPr lang="pt-BR" smtClean="0"/>
              <a:t>‹#›</a:t>
            </a:fld>
            <a:endParaRPr lang="pt-BR"/>
          </a:p>
        </p:txBody>
      </p:sp>
    </p:spTree>
    <p:extLst>
      <p:ext uri="{BB962C8B-B14F-4D97-AF65-F5344CB8AC3E}">
        <p14:creationId xmlns:p14="http://schemas.microsoft.com/office/powerpoint/2010/main" val="3980832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DEC13DD-AC22-48CB-6771-9744EF262B67}"/>
              </a:ext>
            </a:extLst>
          </p:cNvPr>
          <p:cNvSpPr>
            <a:spLocks noGrp="1"/>
          </p:cNvSpPr>
          <p:nvPr>
            <p:ph type="subTitle" idx="1"/>
          </p:nvPr>
        </p:nvSpPr>
        <p:spPr>
          <a:xfrm>
            <a:off x="265460" y="3806740"/>
            <a:ext cx="4161570" cy="643867"/>
          </a:xfrm>
        </p:spPr>
        <p:txBody>
          <a:bodyPr>
            <a:noAutofit/>
          </a:bodyPr>
          <a:lstStyle/>
          <a:p>
            <a:pPr algn="l"/>
            <a:r>
              <a:rPr lang="pt-BR" sz="3200" b="1" dirty="0">
                <a:latin typeface="Montserrat ExtraBold" panose="00000900000000000000" pitchFamily="50" charset="0"/>
              </a:rPr>
              <a:t>CRAVINGS OF</a:t>
            </a:r>
          </a:p>
        </p:txBody>
      </p:sp>
      <p:sp>
        <p:nvSpPr>
          <p:cNvPr id="2" name="Subtitle 2">
            <a:extLst>
              <a:ext uri="{FF2B5EF4-FFF2-40B4-BE49-F238E27FC236}">
                <a16:creationId xmlns:a16="http://schemas.microsoft.com/office/drawing/2014/main" id="{7184E8D1-508A-4068-5C20-46D473BF4A9D}"/>
              </a:ext>
            </a:extLst>
          </p:cNvPr>
          <p:cNvSpPr txBox="1">
            <a:spLocks/>
          </p:cNvSpPr>
          <p:nvPr/>
        </p:nvSpPr>
        <p:spPr>
          <a:xfrm>
            <a:off x="172758" y="4314683"/>
            <a:ext cx="5812031" cy="88206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pt-BR" sz="7200" dirty="0">
                <a:solidFill>
                  <a:schemeClr val="bg1"/>
                </a:solidFill>
                <a:latin typeface="Montserrat Light" panose="00000400000000000000" pitchFamily="50" charset="0"/>
              </a:rPr>
              <a:t>THE SOUL</a:t>
            </a:r>
          </a:p>
        </p:txBody>
      </p:sp>
      <p:sp>
        <p:nvSpPr>
          <p:cNvPr id="4" name="Title 6">
            <a:extLst>
              <a:ext uri="{FF2B5EF4-FFF2-40B4-BE49-F238E27FC236}">
                <a16:creationId xmlns:a16="http://schemas.microsoft.com/office/drawing/2014/main" id="{A195A87D-EBBE-4097-6965-6896BAAD152E}"/>
              </a:ext>
            </a:extLst>
          </p:cNvPr>
          <p:cNvSpPr>
            <a:spLocks noGrp="1"/>
          </p:cNvSpPr>
          <p:nvPr>
            <p:ph type="ctrTitle"/>
          </p:nvPr>
        </p:nvSpPr>
        <p:spPr>
          <a:xfrm>
            <a:off x="302824" y="5731497"/>
            <a:ext cx="8248412" cy="962092"/>
          </a:xfrm>
        </p:spPr>
        <p:txBody>
          <a:bodyPr>
            <a:noAutofit/>
          </a:bodyPr>
          <a:lstStyle/>
          <a:p>
            <a:pPr algn="l">
              <a:lnSpc>
                <a:spcPct val="100000"/>
              </a:lnSpc>
            </a:pPr>
            <a:r>
              <a:rPr lang="en-US" sz="1600" dirty="0">
                <a:solidFill>
                  <a:srgbClr val="000000"/>
                </a:solidFill>
                <a:effectLst/>
                <a:latin typeface="Century" panose="02040604050505020304" pitchFamily="18" charset="0"/>
                <a:ea typeface="Calibri" panose="020F0502020204030204" pitchFamily="34" charset="0"/>
                <a:cs typeface="Aptos" panose="020B0004020202020204" pitchFamily="34" charset="0"/>
              </a:rPr>
              <a:t>For we are His workmanship, created in Christ Jesus for good works, </a:t>
            </a:r>
            <a:br>
              <a:rPr lang="en-US" sz="1600" dirty="0">
                <a:solidFill>
                  <a:srgbClr val="000000"/>
                </a:solidFill>
                <a:effectLst/>
                <a:latin typeface="Century" panose="02040604050505020304" pitchFamily="18" charset="0"/>
                <a:ea typeface="Calibri" panose="020F0502020204030204" pitchFamily="34" charset="0"/>
                <a:cs typeface="Aptos" panose="020B0004020202020204" pitchFamily="34" charset="0"/>
              </a:rPr>
            </a:br>
            <a:r>
              <a:rPr lang="en-US" sz="1600" dirty="0">
                <a:solidFill>
                  <a:srgbClr val="000000"/>
                </a:solidFill>
                <a:effectLst/>
                <a:latin typeface="Century" panose="02040604050505020304" pitchFamily="18" charset="0"/>
                <a:ea typeface="Calibri" panose="020F0502020204030204" pitchFamily="34" charset="0"/>
                <a:cs typeface="Aptos" panose="020B0004020202020204" pitchFamily="34" charset="0"/>
              </a:rPr>
              <a:t>which God prepared beforehand that we should walk in them. </a:t>
            </a:r>
            <a:br>
              <a:rPr lang="en-US" sz="1800" dirty="0">
                <a:solidFill>
                  <a:srgbClr val="000000"/>
                </a:solidFill>
                <a:effectLst/>
                <a:latin typeface="Century" panose="02040604050505020304" pitchFamily="18" charset="0"/>
                <a:ea typeface="Calibri" panose="020F0502020204030204" pitchFamily="34" charset="0"/>
                <a:cs typeface="Aptos" panose="020B0004020202020204" pitchFamily="34" charset="0"/>
              </a:rPr>
            </a:br>
            <a:br>
              <a:rPr lang="en-US" sz="600" dirty="0">
                <a:solidFill>
                  <a:srgbClr val="000000"/>
                </a:solidFill>
                <a:effectLst/>
                <a:latin typeface="Century" panose="02040604050505020304" pitchFamily="18" charset="0"/>
                <a:ea typeface="Calibri" panose="020F0502020204030204" pitchFamily="34" charset="0"/>
                <a:cs typeface="Aptos" panose="020B0004020202020204" pitchFamily="34" charset="0"/>
              </a:rPr>
            </a:br>
            <a:r>
              <a:rPr lang="en-US" sz="1800" dirty="0">
                <a:effectLst/>
                <a:latin typeface="Century" panose="02040604050505020304" pitchFamily="18" charset="0"/>
                <a:ea typeface="Calibri" panose="020F0502020204030204" pitchFamily="34" charset="0"/>
                <a:cs typeface="Times New Roman" panose="02020603050405020304" pitchFamily="18" charset="0"/>
              </a:rPr>
              <a:t>—</a:t>
            </a:r>
            <a:r>
              <a:rPr lang="en-US" sz="1400" dirty="0">
                <a:effectLst/>
                <a:latin typeface="Century" panose="02040604050505020304" pitchFamily="18" charset="0"/>
                <a:ea typeface="Calibri" panose="020F0502020204030204" pitchFamily="34" charset="0"/>
                <a:cs typeface="Aptos" panose="020B0004020202020204" pitchFamily="34" charset="0"/>
              </a:rPr>
              <a:t>Ephesians 2:10, </a:t>
            </a:r>
            <a:r>
              <a:rPr lang="en-US" sz="1400" dirty="0">
                <a:solidFill>
                  <a:srgbClr val="000000"/>
                </a:solidFill>
                <a:effectLst/>
                <a:latin typeface="Century" panose="02040604050505020304" pitchFamily="18" charset="0"/>
                <a:ea typeface="Calibri" panose="020F0502020204030204" pitchFamily="34" charset="0"/>
                <a:cs typeface="Aptos" panose="020B0004020202020204" pitchFamily="34" charset="0"/>
              </a:rPr>
              <a:t>NKJV</a:t>
            </a:r>
            <a:endParaRPr lang="pt-BR" dirty="0"/>
          </a:p>
        </p:txBody>
      </p:sp>
      <p:sp>
        <p:nvSpPr>
          <p:cNvPr id="6" name="TextBox 5">
            <a:extLst>
              <a:ext uri="{FF2B5EF4-FFF2-40B4-BE49-F238E27FC236}">
                <a16:creationId xmlns:a16="http://schemas.microsoft.com/office/drawing/2014/main" id="{81E9E25D-E649-9F31-5CDC-BFEA9A0AED1E}"/>
              </a:ext>
            </a:extLst>
          </p:cNvPr>
          <p:cNvSpPr txBox="1"/>
          <p:nvPr/>
        </p:nvSpPr>
        <p:spPr>
          <a:xfrm>
            <a:off x="1405236" y="230400"/>
            <a:ext cx="2696023" cy="707886"/>
          </a:xfrm>
          <a:prstGeom prst="rect">
            <a:avLst/>
          </a:prstGeom>
          <a:noFill/>
        </p:spPr>
        <p:txBody>
          <a:bodyPr wrap="square">
            <a:spAutoFit/>
          </a:bodyPr>
          <a:lstStyle/>
          <a:p>
            <a:r>
              <a:rPr lang="en-US" sz="2000" dirty="0">
                <a:effectLst/>
                <a:latin typeface="Cambria" panose="02040503050406030204" pitchFamily="18" charset="0"/>
                <a:ea typeface="Times New Roman" panose="02020603050405020304" pitchFamily="18" charset="0"/>
                <a:cs typeface="Aptos" panose="020B0004020202020204" pitchFamily="34" charset="0"/>
              </a:rPr>
              <a:t>Women’s Ministries</a:t>
            </a:r>
          </a:p>
          <a:p>
            <a:r>
              <a:rPr lang="pt-BR" sz="2000" spc="300" dirty="0">
                <a:solidFill>
                  <a:srgbClr val="092223"/>
                </a:solidFill>
                <a:latin typeface="Montserrat Medium" panose="00000600000000000000" pitchFamily="50" charset="0"/>
              </a:rPr>
              <a:t>EMPHASIS DAY</a:t>
            </a:r>
          </a:p>
        </p:txBody>
      </p:sp>
      <p:sp>
        <p:nvSpPr>
          <p:cNvPr id="5" name="TextBox 4">
            <a:extLst>
              <a:ext uri="{FF2B5EF4-FFF2-40B4-BE49-F238E27FC236}">
                <a16:creationId xmlns:a16="http://schemas.microsoft.com/office/drawing/2014/main" id="{AF4464E1-7FAA-6CF3-BE77-34FFD628B9CF}"/>
              </a:ext>
            </a:extLst>
          </p:cNvPr>
          <p:cNvSpPr txBox="1"/>
          <p:nvPr/>
        </p:nvSpPr>
        <p:spPr>
          <a:xfrm>
            <a:off x="1977933" y="5381523"/>
            <a:ext cx="5460833" cy="646331"/>
          </a:xfrm>
          <a:prstGeom prst="rect">
            <a:avLst/>
          </a:prstGeom>
          <a:noFill/>
        </p:spPr>
        <p:txBody>
          <a:bodyPr wrap="square" rtlCol="0">
            <a:spAutoFit/>
          </a:bodyPr>
          <a:lstStyle/>
          <a:p>
            <a:r>
              <a:rPr lang="en-US" sz="1800" kern="100" dirty="0">
                <a:solidFill>
                  <a:schemeClr val="bg1">
                    <a:lumMod val="95000"/>
                  </a:schemeClr>
                </a:solidFill>
                <a:effectLst/>
                <a:latin typeface="Avenir Book" panose="02000503020000020003" pitchFamily="2" charset="0"/>
                <a:ea typeface="Calibri" panose="020F0502020204030204" pitchFamily="34" charset="0"/>
                <a:cs typeface="Calibri" panose="020F0502020204030204" pitchFamily="34" charset="0"/>
              </a:rPr>
              <a:t>Written by Nancy Cabrera</a:t>
            </a:r>
            <a:endParaRPr lang="en-US" sz="1800" kern="1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602899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764DA360-2F16-D56D-2471-46DCB8C5E8F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B866CFC-85C3-B1B4-EDC4-0999AAE65DE3}"/>
              </a:ext>
            </a:extLst>
          </p:cNvPr>
          <p:cNvSpPr txBox="1"/>
          <p:nvPr/>
        </p:nvSpPr>
        <p:spPr>
          <a:xfrm>
            <a:off x="407504" y="3597965"/>
            <a:ext cx="9322904" cy="1969770"/>
          </a:xfrm>
          <a:prstGeom prst="rect">
            <a:avLst/>
          </a:prstGeom>
          <a:noFill/>
        </p:spPr>
        <p:txBody>
          <a:bodyPr wrap="square" rtlCol="0">
            <a:spAutoFit/>
          </a:bodyPr>
          <a:lstStyle/>
          <a:p>
            <a:pPr marL="0" indent="0" algn="ctr">
              <a:buNone/>
            </a:pPr>
            <a:r>
              <a:rPr lang="en-US" sz="2800" kern="100"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t>For we are His workmanship, </a:t>
            </a:r>
          </a:p>
          <a:p>
            <a:pPr marL="0" indent="0" algn="ctr">
              <a:buNone/>
            </a:pPr>
            <a:r>
              <a:rPr lang="en-US" sz="2800" kern="100"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t>created in Christ Jesus for good works, which God prepared beforehand that we should walk in them</a:t>
            </a:r>
            <a:r>
              <a:rPr lang="en-US" kern="100"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t>.</a:t>
            </a:r>
          </a:p>
          <a:p>
            <a:pPr marL="0" indent="0" algn="ctr">
              <a:buNone/>
            </a:pPr>
            <a:r>
              <a:rPr lang="en-US" kern="100"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t>—</a:t>
            </a:r>
            <a:r>
              <a:rPr lang="en-US" sz="2000" kern="10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t>Ephesians 2:10, NKJV</a:t>
            </a:r>
            <a:endParaRPr lang="en-US" sz="2000" kern="1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174124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3DFFC-0BE9-FE37-4C15-8EFD011D68FE}"/>
              </a:ext>
            </a:extLst>
          </p:cNvPr>
          <p:cNvSpPr>
            <a:spLocks noGrp="1"/>
          </p:cNvSpPr>
          <p:nvPr>
            <p:ph type="title"/>
          </p:nvPr>
        </p:nvSpPr>
        <p:spPr>
          <a:xfrm>
            <a:off x="265546" y="227071"/>
            <a:ext cx="6451343" cy="1325563"/>
          </a:xfrm>
        </p:spPr>
        <p:txBody>
          <a:bodyPr>
            <a:normAutofit/>
          </a:bodyPr>
          <a:lstStyle/>
          <a:p>
            <a:pPr algn="ctr"/>
            <a:r>
              <a:rPr lang="en-US" sz="4000" b="1" kern="100"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t>Icebreaker Activity</a:t>
            </a:r>
            <a:endParaRPr lang="pt-BR" sz="4000" dirty="0">
              <a:solidFill>
                <a:schemeClr val="bg1">
                  <a:lumMod val="95000"/>
                </a:schemeClr>
              </a:solidFill>
              <a:latin typeface="Montserrat" panose="00000500000000000000" pitchFamily="50" charset="0"/>
            </a:endParaRPr>
          </a:p>
        </p:txBody>
      </p:sp>
      <p:sp>
        <p:nvSpPr>
          <p:cNvPr id="3" name="Content Placeholder 2">
            <a:extLst>
              <a:ext uri="{FF2B5EF4-FFF2-40B4-BE49-F238E27FC236}">
                <a16:creationId xmlns:a16="http://schemas.microsoft.com/office/drawing/2014/main" id="{89FA71B7-5885-00B9-0A8C-B148596EB0A0}"/>
              </a:ext>
            </a:extLst>
          </p:cNvPr>
          <p:cNvSpPr>
            <a:spLocks noGrp="1"/>
          </p:cNvSpPr>
          <p:nvPr>
            <p:ph idx="1"/>
          </p:nvPr>
        </p:nvSpPr>
        <p:spPr>
          <a:xfrm>
            <a:off x="733778" y="2001116"/>
            <a:ext cx="9155289" cy="4351338"/>
          </a:xfrm>
        </p:spPr>
        <p:txBody>
          <a:bodyPr/>
          <a:lstStyle/>
          <a:p>
            <a:pPr marL="0" indent="0" algn="ctr">
              <a:buNone/>
            </a:pPr>
            <a:endParaRPr lang="en-US" sz="3200" i="1" kern="100" dirty="0">
              <a:effectLst/>
              <a:latin typeface="Avenir Book" panose="02000503020000020003" pitchFamily="2" charset="0"/>
              <a:ea typeface="Calibri" panose="020F0502020204030204" pitchFamily="34" charset="0"/>
              <a:cs typeface="Times New Roman" panose="02020603050405020304" pitchFamily="18" charset="0"/>
            </a:endParaRPr>
          </a:p>
          <a:p>
            <a:pPr>
              <a:buFont typeface="Wingdings" pitchFamily="2" charset="2"/>
              <a:buChar char="v"/>
            </a:pPr>
            <a:r>
              <a:rPr lang="en-US" b="1" kern="100" dirty="0">
                <a:solidFill>
                  <a:srgbClr val="A1646A"/>
                </a:solidFill>
                <a:effectLst/>
                <a:latin typeface="Avenir Book" panose="02000503020000020003" pitchFamily="2" charset="0"/>
                <a:ea typeface="Calibri" panose="020F0502020204030204" pitchFamily="34" charset="0"/>
                <a:cs typeface="Times New Roman" panose="02020603050405020304" pitchFamily="18" charset="0"/>
              </a:rPr>
              <a:t> Introduce </a:t>
            </a:r>
            <a:r>
              <a:rPr lang="en-US" b="1" kern="100" dirty="0">
                <a:solidFill>
                  <a:srgbClr val="A1646A"/>
                </a:solidFill>
                <a:latin typeface="Avenir Book" panose="02000503020000020003" pitchFamily="2" charset="0"/>
                <a:ea typeface="Calibri" panose="020F0502020204030204" pitchFamily="34" charset="0"/>
                <a:cs typeface="Times New Roman" panose="02020603050405020304" pitchFamily="18" charset="0"/>
              </a:rPr>
              <a:t>your</a:t>
            </a:r>
            <a:r>
              <a:rPr lang="en-US" b="1" kern="100" dirty="0">
                <a:solidFill>
                  <a:srgbClr val="A1646A"/>
                </a:solidFill>
                <a:effectLst/>
                <a:latin typeface="Avenir Book" panose="02000503020000020003" pitchFamily="2" charset="0"/>
                <a:ea typeface="Calibri" panose="020F0502020204030204" pitchFamily="34" charset="0"/>
                <a:cs typeface="Times New Roman" panose="02020603050405020304" pitchFamily="18" charset="0"/>
              </a:rPr>
              <a:t>selves and share one thing you crave</a:t>
            </a:r>
            <a:r>
              <a:rPr lang="en-US" kern="100" dirty="0">
                <a:solidFill>
                  <a:srgbClr val="A1646A"/>
                </a:solidFill>
                <a:effectLst/>
                <a:latin typeface="Avenir Book" panose="02000503020000020003" pitchFamily="2" charset="0"/>
                <a:ea typeface="Calibri" panose="020F0502020204030204" pitchFamily="34" charset="0"/>
                <a:cs typeface="Times New Roman" panose="02020603050405020304" pitchFamily="18" charset="0"/>
              </a:rPr>
              <a:t>:</a:t>
            </a:r>
          </a:p>
          <a:p>
            <a:endParaRPr lang="en-US" sz="2400" kern="100" dirty="0">
              <a:solidFill>
                <a:srgbClr val="A1646A"/>
              </a:solidFill>
              <a:effectLst/>
              <a:latin typeface="Avenir Book" panose="02000503020000020003" pitchFamily="2" charset="0"/>
              <a:ea typeface="Calibri" panose="020F0502020204030204" pitchFamily="34" charset="0"/>
              <a:cs typeface="Times New Roman" panose="02020603050405020304" pitchFamily="18" charset="0"/>
            </a:endParaRPr>
          </a:p>
          <a:p>
            <a:pPr indent="690563"/>
            <a:r>
              <a:rPr lang="en-US" sz="2400" kern="100" dirty="0">
                <a:solidFill>
                  <a:srgbClr val="A1646A"/>
                </a:solidFill>
                <a:effectLst/>
                <a:latin typeface="Avenir Book" panose="02000503020000020003" pitchFamily="2" charset="0"/>
                <a:ea typeface="Calibri" panose="020F0502020204030204" pitchFamily="34" charset="0"/>
                <a:cs typeface="Times New Roman" panose="02020603050405020304" pitchFamily="18" charset="0"/>
              </a:rPr>
              <a:t>favorite food</a:t>
            </a:r>
          </a:p>
          <a:p>
            <a:pPr indent="690563"/>
            <a:r>
              <a:rPr lang="en-US" sz="2400" kern="100" dirty="0">
                <a:solidFill>
                  <a:srgbClr val="A1646A"/>
                </a:solidFill>
                <a:latin typeface="Avenir Book" panose="02000503020000020003" pitchFamily="2" charset="0"/>
                <a:ea typeface="Calibri" panose="020F0502020204030204" pitchFamily="34" charset="0"/>
                <a:cs typeface="Times New Roman" panose="02020603050405020304" pitchFamily="18" charset="0"/>
              </a:rPr>
              <a:t>h</a:t>
            </a:r>
            <a:r>
              <a:rPr lang="en-US" sz="2400" kern="100" dirty="0">
                <a:solidFill>
                  <a:srgbClr val="A1646A"/>
                </a:solidFill>
                <a:effectLst/>
                <a:latin typeface="Avenir Book" panose="02000503020000020003" pitchFamily="2" charset="0"/>
                <a:ea typeface="Calibri" panose="020F0502020204030204" pitchFamily="34" charset="0"/>
                <a:cs typeface="Times New Roman" panose="02020603050405020304" pitchFamily="18" charset="0"/>
              </a:rPr>
              <a:t>obby</a:t>
            </a:r>
          </a:p>
          <a:p>
            <a:pPr indent="690563"/>
            <a:r>
              <a:rPr lang="en-US" sz="2400" kern="100" dirty="0">
                <a:solidFill>
                  <a:srgbClr val="A1646A"/>
                </a:solidFill>
                <a:latin typeface="Avenir Book" panose="02000503020000020003" pitchFamily="2" charset="0"/>
                <a:ea typeface="Calibri" panose="020F0502020204030204" pitchFamily="34" charset="0"/>
                <a:cs typeface="Times New Roman" panose="02020603050405020304" pitchFamily="18" charset="0"/>
              </a:rPr>
              <a:t>a</a:t>
            </a:r>
            <a:r>
              <a:rPr lang="en-US" sz="2400" kern="100" dirty="0">
                <a:solidFill>
                  <a:srgbClr val="A1646A"/>
                </a:solidFill>
                <a:effectLst/>
                <a:latin typeface="Avenir Book" panose="02000503020000020003" pitchFamily="2" charset="0"/>
                <a:ea typeface="Calibri" panose="020F0502020204030204" pitchFamily="34" charset="0"/>
                <a:cs typeface="Times New Roman" panose="02020603050405020304" pitchFamily="18" charset="0"/>
              </a:rPr>
              <a:t>nything else</a:t>
            </a:r>
          </a:p>
          <a:p>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pt-BR" dirty="0"/>
          </a:p>
        </p:txBody>
      </p:sp>
    </p:spTree>
    <p:extLst>
      <p:ext uri="{BB962C8B-B14F-4D97-AF65-F5344CB8AC3E}">
        <p14:creationId xmlns:p14="http://schemas.microsoft.com/office/powerpoint/2010/main" val="401858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3DFFC-0BE9-FE37-4C15-8EFD011D68FE}"/>
              </a:ext>
            </a:extLst>
          </p:cNvPr>
          <p:cNvSpPr>
            <a:spLocks noGrp="1"/>
          </p:cNvSpPr>
          <p:nvPr>
            <p:ph type="title"/>
          </p:nvPr>
        </p:nvSpPr>
        <p:spPr>
          <a:xfrm>
            <a:off x="265545" y="217344"/>
            <a:ext cx="9959109" cy="1325563"/>
          </a:xfrm>
        </p:spPr>
        <p:txBody>
          <a:bodyPr>
            <a:normAutofit/>
          </a:bodyPr>
          <a:lstStyle/>
          <a:p>
            <a:pPr algn="ctr"/>
            <a:r>
              <a:rPr lang="en-US" sz="3200" b="1"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t>Session 1: </a:t>
            </a:r>
            <a:r>
              <a:rPr lang="en-US" sz="3200" b="1" i="1"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t>Identity</a:t>
            </a:r>
            <a:endParaRPr lang="pt-BR" sz="3200" dirty="0">
              <a:solidFill>
                <a:schemeClr val="bg1">
                  <a:lumMod val="95000"/>
                </a:schemeClr>
              </a:solidFill>
              <a:latin typeface="Montserrat" panose="00000500000000000000" pitchFamily="50" charset="0"/>
            </a:endParaRPr>
          </a:p>
        </p:txBody>
      </p:sp>
      <p:sp>
        <p:nvSpPr>
          <p:cNvPr id="3" name="Content Placeholder 2">
            <a:extLst>
              <a:ext uri="{FF2B5EF4-FFF2-40B4-BE49-F238E27FC236}">
                <a16:creationId xmlns:a16="http://schemas.microsoft.com/office/drawing/2014/main" id="{89FA71B7-5885-00B9-0A8C-B148596EB0A0}"/>
              </a:ext>
            </a:extLst>
          </p:cNvPr>
          <p:cNvSpPr>
            <a:spLocks noGrp="1"/>
          </p:cNvSpPr>
          <p:nvPr>
            <p:ph idx="1"/>
          </p:nvPr>
        </p:nvSpPr>
        <p:spPr>
          <a:xfrm>
            <a:off x="265545" y="2238183"/>
            <a:ext cx="9959109" cy="3993284"/>
          </a:xfrm>
        </p:spPr>
        <p:txBody>
          <a:bodyPr>
            <a:normAutofit/>
          </a:bodyPr>
          <a:lstStyle/>
          <a:p>
            <a:pPr marR="0" lvl="0">
              <a:lnSpc>
                <a:spcPct val="160000"/>
              </a:lnSpc>
              <a:spcAft>
                <a:spcPts val="800"/>
              </a:spcAft>
              <a:buSzPts val="1000"/>
              <a:buFont typeface="Wingdings" pitchFamily="2" charset="2"/>
              <a:buChar char="v"/>
              <a:tabLst>
                <a:tab pos="457200" algn="l"/>
              </a:tabLst>
            </a:pPr>
            <a:r>
              <a:rPr lang="en-US" b="1" kern="100" dirty="0">
                <a:solidFill>
                  <a:schemeClr val="bg1">
                    <a:lumMod val="95000"/>
                  </a:schemeClr>
                </a:solidFill>
                <a:latin typeface="Avenir Book" panose="02000503020000020003" pitchFamily="2" charset="0"/>
                <a:ea typeface="Calibri" panose="020F0502020204030204" pitchFamily="34" charset="0"/>
                <a:cs typeface="Times New Roman" panose="02020603050405020304" pitchFamily="18" charset="0"/>
              </a:rPr>
              <a:t>I</a:t>
            </a:r>
            <a:r>
              <a:rPr lang="en-US" b="1" kern="100"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t>nteractive Activity:</a:t>
            </a:r>
            <a:r>
              <a:rPr lang="en-US" kern="100"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t> </a:t>
            </a:r>
          </a:p>
          <a:p>
            <a:pPr lvl="1">
              <a:lnSpc>
                <a:spcPct val="100000"/>
              </a:lnSpc>
              <a:spcAft>
                <a:spcPts val="800"/>
              </a:spcAft>
              <a:buSzPts val="1000"/>
              <a:tabLst>
                <a:tab pos="914400" algn="l"/>
              </a:tabLst>
            </a:pPr>
            <a:r>
              <a:rPr lang="en-US" b="1" kern="100"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t>“Who Am I?”—R</a:t>
            </a:r>
            <a:r>
              <a:rPr lang="en-US" kern="100"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t>eflect on and write about your perceived identity and how you believe God sees you.</a:t>
            </a:r>
            <a:endParaRPr lang="en-US" kern="1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R="0" lvl="1">
              <a:lnSpc>
                <a:spcPct val="100000"/>
              </a:lnSpc>
              <a:spcAft>
                <a:spcPts val="800"/>
              </a:spcAft>
              <a:buSzPts val="1000"/>
              <a:tabLst>
                <a:tab pos="914400" algn="l"/>
              </a:tabLst>
            </a:pPr>
            <a:r>
              <a:rPr lang="en-US" b="1" kern="100"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t>G</a:t>
            </a:r>
            <a:r>
              <a:rPr lang="en-US" b="1" kern="100" cap="small"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t>roup</a:t>
            </a:r>
            <a:r>
              <a:rPr lang="en-US" b="1" kern="100"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t> D</a:t>
            </a:r>
            <a:r>
              <a:rPr lang="en-US" b="1" kern="100" cap="small"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t>iscussion</a:t>
            </a:r>
            <a:r>
              <a:rPr lang="en-US" b="1" kern="100"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t>:</a:t>
            </a:r>
            <a:r>
              <a:rPr lang="en-US" kern="100"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t> Break into small groups to share insights and discuss how understanding your identity in Christ can impact your life.</a:t>
            </a:r>
            <a:endParaRPr lang="en-US" kern="1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p>
            <a:endParaRPr lang="pt-BR" dirty="0"/>
          </a:p>
        </p:txBody>
      </p:sp>
    </p:spTree>
    <p:extLst>
      <p:ext uri="{BB962C8B-B14F-4D97-AF65-F5344CB8AC3E}">
        <p14:creationId xmlns:p14="http://schemas.microsoft.com/office/powerpoint/2010/main" val="3980296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89BAB-5006-4A45-112D-A05D9EF3EBB5}"/>
              </a:ext>
            </a:extLst>
          </p:cNvPr>
          <p:cNvSpPr>
            <a:spLocks noGrp="1"/>
          </p:cNvSpPr>
          <p:nvPr>
            <p:ph type="title"/>
          </p:nvPr>
        </p:nvSpPr>
        <p:spPr>
          <a:xfrm>
            <a:off x="338580" y="365125"/>
            <a:ext cx="9964918" cy="1325563"/>
          </a:xfrm>
        </p:spPr>
        <p:txBody>
          <a:bodyPr>
            <a:normAutofit/>
          </a:bodyPr>
          <a:lstStyle/>
          <a:p>
            <a:pPr algn="ctr"/>
            <a:r>
              <a:rPr lang="en-US" sz="3200" b="1"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t>Session 2: </a:t>
            </a:r>
            <a:r>
              <a:rPr lang="en-US" sz="3200" b="1" i="1"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t>Intimacy</a:t>
            </a:r>
            <a:endParaRPr lang="pt-BR" sz="3200" dirty="0">
              <a:solidFill>
                <a:schemeClr val="bg1">
                  <a:lumMod val="95000"/>
                </a:schemeClr>
              </a:solidFill>
              <a:latin typeface="Montserrat" panose="00000500000000000000" pitchFamily="50" charset="0"/>
            </a:endParaRPr>
          </a:p>
        </p:txBody>
      </p:sp>
      <p:sp>
        <p:nvSpPr>
          <p:cNvPr id="3" name="Content Placeholder 2">
            <a:extLst>
              <a:ext uri="{FF2B5EF4-FFF2-40B4-BE49-F238E27FC236}">
                <a16:creationId xmlns:a16="http://schemas.microsoft.com/office/drawing/2014/main" id="{9BBC060B-A623-D22C-46BD-444726E4B991}"/>
              </a:ext>
            </a:extLst>
          </p:cNvPr>
          <p:cNvSpPr>
            <a:spLocks noGrp="1"/>
          </p:cNvSpPr>
          <p:nvPr>
            <p:ph idx="1"/>
          </p:nvPr>
        </p:nvSpPr>
        <p:spPr>
          <a:xfrm>
            <a:off x="338579" y="1778491"/>
            <a:ext cx="9964918" cy="4820272"/>
          </a:xfrm>
        </p:spPr>
        <p:txBody>
          <a:bodyPr>
            <a:normAutofit/>
          </a:bodyPr>
          <a:lstStyle/>
          <a:p>
            <a:pPr algn="ctr">
              <a:buFont typeface="Wingdings" pitchFamily="2" charset="2"/>
              <a:buChar char="v"/>
            </a:pPr>
            <a:r>
              <a:rPr lang="en-US"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t> </a:t>
            </a:r>
            <a:r>
              <a:rPr lang="en-US" b="1"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t>Discuss the importance of intimacy with God:</a:t>
            </a:r>
          </a:p>
          <a:p>
            <a:pPr marL="0" indent="0" algn="ctr">
              <a:buNone/>
            </a:pPr>
            <a:endParaRPr lang="en-US" b="1"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endParaRPr>
          </a:p>
          <a:p>
            <a:pPr marL="0" indent="0" algn="ctr">
              <a:buNone/>
            </a:pPr>
            <a:r>
              <a:rPr lang="en-US"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t>“</a:t>
            </a:r>
            <a:r>
              <a:rPr lang="en-US" sz="3200"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t>I am the vine, you are the branches. He who abides in Me, and I in him, bears much fruit; for without Me you can do nothing”</a:t>
            </a:r>
            <a:r>
              <a:rPr lang="en-US"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t> (John 15:5, NKJV).</a:t>
            </a:r>
            <a:endParaRPr lang="pt-BR" dirty="0">
              <a:solidFill>
                <a:schemeClr val="bg1">
                  <a:lumMod val="95000"/>
                </a:schemeClr>
              </a:solidFill>
            </a:endParaRPr>
          </a:p>
        </p:txBody>
      </p:sp>
    </p:spTree>
    <p:extLst>
      <p:ext uri="{BB962C8B-B14F-4D97-AF65-F5344CB8AC3E}">
        <p14:creationId xmlns:p14="http://schemas.microsoft.com/office/powerpoint/2010/main" val="3931073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a:extLst>
            <a:ext uri="{FF2B5EF4-FFF2-40B4-BE49-F238E27FC236}">
              <a16:creationId xmlns:a16="http://schemas.microsoft.com/office/drawing/2014/main" id="{A881FF71-2283-F626-1348-DD49E093D3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B32475-2ED5-DBC3-3F89-F6D7F5EF5AE0}"/>
              </a:ext>
            </a:extLst>
          </p:cNvPr>
          <p:cNvSpPr>
            <a:spLocks noGrp="1"/>
          </p:cNvSpPr>
          <p:nvPr>
            <p:ph type="title"/>
          </p:nvPr>
        </p:nvSpPr>
        <p:spPr>
          <a:xfrm>
            <a:off x="338580" y="301095"/>
            <a:ext cx="9964918" cy="1034697"/>
          </a:xfrm>
        </p:spPr>
        <p:txBody>
          <a:bodyPr>
            <a:normAutofit/>
          </a:bodyPr>
          <a:lstStyle/>
          <a:p>
            <a:pPr algn="ctr"/>
            <a:r>
              <a:rPr lang="en-US" sz="2800" b="1" kern="100"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t>Interactive Activity</a:t>
            </a:r>
            <a:r>
              <a:rPr lang="en-US" sz="2800" kern="100"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t> </a:t>
            </a:r>
            <a:br>
              <a:rPr lang="en-US" sz="2800" kern="1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br>
            <a:endParaRPr lang="pt-BR" sz="2800" dirty="0">
              <a:solidFill>
                <a:schemeClr val="bg1">
                  <a:lumMod val="95000"/>
                </a:schemeClr>
              </a:solidFill>
              <a:latin typeface="Montserrat" panose="00000500000000000000" pitchFamily="50" charset="0"/>
            </a:endParaRPr>
          </a:p>
        </p:txBody>
      </p:sp>
      <p:sp>
        <p:nvSpPr>
          <p:cNvPr id="3" name="Content Placeholder 2">
            <a:extLst>
              <a:ext uri="{FF2B5EF4-FFF2-40B4-BE49-F238E27FC236}">
                <a16:creationId xmlns:a16="http://schemas.microsoft.com/office/drawing/2014/main" id="{4F92233B-C350-1FD0-BC47-851F96E6AA75}"/>
              </a:ext>
            </a:extLst>
          </p:cNvPr>
          <p:cNvSpPr>
            <a:spLocks noGrp="1"/>
          </p:cNvSpPr>
          <p:nvPr>
            <p:ph idx="1"/>
          </p:nvPr>
        </p:nvSpPr>
        <p:spPr>
          <a:xfrm>
            <a:off x="338580" y="1335792"/>
            <a:ext cx="9964918" cy="5065007"/>
          </a:xfrm>
        </p:spPr>
        <p:txBody>
          <a:bodyPr>
            <a:normAutofit fontScale="92500" lnSpcReduction="10000"/>
          </a:bodyPr>
          <a:lstStyle/>
          <a:p>
            <a:pPr marR="0" lvl="1">
              <a:lnSpc>
                <a:spcPct val="107000"/>
              </a:lnSpc>
              <a:spcAft>
                <a:spcPts val="800"/>
              </a:spcAft>
              <a:buSzPts val="1000"/>
              <a:buFont typeface="Wingdings" pitchFamily="2" charset="2"/>
              <a:buChar char="v"/>
              <a:tabLst>
                <a:tab pos="914400" algn="l"/>
              </a:tabLst>
            </a:pPr>
            <a:r>
              <a:rPr lang="en-US" sz="2600" b="1" kern="100"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t>ABIDE Acronym</a:t>
            </a:r>
            <a:r>
              <a:rPr lang="en-US" b="1" kern="100"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t>:</a:t>
            </a:r>
            <a:endParaRPr lang="en-US" kern="100"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endParaRPr>
          </a:p>
          <a:p>
            <a:pPr marR="0" lvl="1" indent="233363">
              <a:lnSpc>
                <a:spcPct val="107000"/>
              </a:lnSpc>
              <a:spcAft>
                <a:spcPts val="800"/>
              </a:spcAft>
              <a:buSzPts val="1000"/>
              <a:tabLst>
                <a:tab pos="914400" algn="l"/>
              </a:tabLst>
            </a:pPr>
            <a:r>
              <a:rPr lang="en-US" i="1" kern="100"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t>A</a:t>
            </a:r>
            <a:r>
              <a:rPr lang="en-US" kern="100"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t>lways seek His presence</a:t>
            </a:r>
          </a:p>
          <a:p>
            <a:pPr marR="0" lvl="1" indent="233363">
              <a:lnSpc>
                <a:spcPct val="107000"/>
              </a:lnSpc>
              <a:spcAft>
                <a:spcPts val="800"/>
              </a:spcAft>
              <a:buSzPts val="1000"/>
              <a:tabLst>
                <a:tab pos="914400" algn="l"/>
              </a:tabLst>
            </a:pPr>
            <a:r>
              <a:rPr lang="en-US" i="1" kern="100"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t>B</a:t>
            </a:r>
            <a:r>
              <a:rPr lang="en-US" kern="100"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t>elieve in His promises </a:t>
            </a:r>
          </a:p>
          <a:p>
            <a:pPr marR="0" lvl="1" indent="233363">
              <a:lnSpc>
                <a:spcPct val="107000"/>
              </a:lnSpc>
              <a:spcAft>
                <a:spcPts val="800"/>
              </a:spcAft>
              <a:buSzPts val="1000"/>
              <a:tabLst>
                <a:tab pos="914400" algn="l"/>
              </a:tabLst>
            </a:pPr>
            <a:r>
              <a:rPr lang="en-US" i="1" kern="100"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t>I</a:t>
            </a:r>
            <a:r>
              <a:rPr lang="en-US" kern="100"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t>ntimately walk with Him</a:t>
            </a:r>
          </a:p>
          <a:p>
            <a:pPr marR="0" lvl="1" indent="233363">
              <a:lnSpc>
                <a:spcPct val="107000"/>
              </a:lnSpc>
              <a:spcAft>
                <a:spcPts val="800"/>
              </a:spcAft>
              <a:buSzPts val="1000"/>
              <a:tabLst>
                <a:tab pos="914400" algn="l"/>
              </a:tabLst>
            </a:pPr>
            <a:r>
              <a:rPr lang="en-US" i="1" kern="100"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t>D</a:t>
            </a:r>
            <a:r>
              <a:rPr lang="en-US" kern="100"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t>epend on His strength </a:t>
            </a:r>
          </a:p>
          <a:p>
            <a:pPr marR="0" lvl="1" indent="233363">
              <a:lnSpc>
                <a:spcPct val="107000"/>
              </a:lnSpc>
              <a:spcAft>
                <a:spcPts val="800"/>
              </a:spcAft>
              <a:buSzPts val="1000"/>
              <a:tabLst>
                <a:tab pos="914400" algn="l"/>
              </a:tabLst>
            </a:pPr>
            <a:r>
              <a:rPr lang="en-US" i="1" kern="100"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t>E</a:t>
            </a:r>
            <a:r>
              <a:rPr lang="en-US" kern="100"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t>ndure in faith</a:t>
            </a:r>
          </a:p>
          <a:p>
            <a:pPr marL="457200" marR="0" lvl="1" indent="0">
              <a:lnSpc>
                <a:spcPct val="107000"/>
              </a:lnSpc>
              <a:spcAft>
                <a:spcPts val="800"/>
              </a:spcAft>
              <a:buSzPts val="1000"/>
              <a:buNone/>
              <a:tabLst>
                <a:tab pos="914400" algn="l"/>
              </a:tabLst>
            </a:pPr>
            <a:endParaRPr lang="en-US" kern="1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R="0" lvl="1">
              <a:lnSpc>
                <a:spcPct val="107000"/>
              </a:lnSpc>
              <a:spcAft>
                <a:spcPts val="800"/>
              </a:spcAft>
              <a:buSzPts val="1000"/>
              <a:buFont typeface="Wingdings" pitchFamily="2" charset="2"/>
              <a:buChar char="v"/>
              <a:tabLst>
                <a:tab pos="914400" algn="l"/>
              </a:tabLst>
            </a:pPr>
            <a:r>
              <a:rPr lang="en-US" sz="2600" b="1" kern="100"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t>Prayer Walk</a:t>
            </a:r>
            <a:r>
              <a:rPr lang="en-US" b="1" kern="100"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t>:</a:t>
            </a:r>
            <a:r>
              <a:rPr lang="en-US" kern="100"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t> Go for </a:t>
            </a:r>
            <a:r>
              <a:rPr lang="en-US" kern="10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t>a short </a:t>
            </a:r>
            <a:r>
              <a:rPr lang="en-US" kern="100"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t>walk to spend time in silent prayer, reflecting on your relationship with God.</a:t>
            </a:r>
            <a:endParaRPr lang="en-US" kern="1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r>
              <a:rPr lang="en-US" sz="2400"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t> </a:t>
            </a:r>
            <a:endParaRPr lang="pt-BR" sz="2400" dirty="0">
              <a:solidFill>
                <a:schemeClr val="bg1">
                  <a:lumMod val="95000"/>
                </a:schemeClr>
              </a:solidFill>
            </a:endParaRPr>
          </a:p>
        </p:txBody>
      </p:sp>
    </p:spTree>
    <p:extLst>
      <p:ext uri="{BB962C8B-B14F-4D97-AF65-F5344CB8AC3E}">
        <p14:creationId xmlns:p14="http://schemas.microsoft.com/office/powerpoint/2010/main" val="3392484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a:extLst>
            <a:ext uri="{FF2B5EF4-FFF2-40B4-BE49-F238E27FC236}">
              <a16:creationId xmlns:a16="http://schemas.microsoft.com/office/drawing/2014/main" id="{2D8B7642-B380-32C7-9D9D-95627B44C1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D13955-49D2-B58E-D7F6-49F7AA5CB8AD}"/>
              </a:ext>
            </a:extLst>
          </p:cNvPr>
          <p:cNvSpPr>
            <a:spLocks noGrp="1"/>
          </p:cNvSpPr>
          <p:nvPr>
            <p:ph type="title"/>
          </p:nvPr>
        </p:nvSpPr>
        <p:spPr>
          <a:xfrm>
            <a:off x="338580" y="301095"/>
            <a:ext cx="9964918" cy="1034697"/>
          </a:xfrm>
        </p:spPr>
        <p:txBody>
          <a:bodyPr>
            <a:normAutofit fontScale="90000"/>
          </a:bodyPr>
          <a:lstStyle/>
          <a:p>
            <a:pPr algn="ctr"/>
            <a:br>
              <a:rPr lang="en-US" sz="2800" b="1"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br>
            <a:r>
              <a:rPr lang="en-US" sz="3100" b="1"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t>Session 3: </a:t>
            </a:r>
            <a:r>
              <a:rPr lang="en-US" sz="3100" b="1" i="1"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t>Intention</a:t>
            </a:r>
            <a:r>
              <a:rPr lang="en-US" sz="3100" kern="100"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t> </a:t>
            </a:r>
            <a:br>
              <a:rPr lang="en-US" sz="2800" kern="1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br>
            <a:endParaRPr lang="pt-BR" sz="2800" dirty="0">
              <a:solidFill>
                <a:schemeClr val="bg1">
                  <a:lumMod val="95000"/>
                </a:schemeClr>
              </a:solidFill>
              <a:latin typeface="Montserrat" panose="00000500000000000000" pitchFamily="50" charset="0"/>
            </a:endParaRPr>
          </a:p>
        </p:txBody>
      </p:sp>
      <p:sp>
        <p:nvSpPr>
          <p:cNvPr id="3" name="Content Placeholder 2">
            <a:extLst>
              <a:ext uri="{FF2B5EF4-FFF2-40B4-BE49-F238E27FC236}">
                <a16:creationId xmlns:a16="http://schemas.microsoft.com/office/drawing/2014/main" id="{DE9525A3-DB4F-50DB-44B2-D4F10A2C7618}"/>
              </a:ext>
            </a:extLst>
          </p:cNvPr>
          <p:cNvSpPr>
            <a:spLocks noGrp="1"/>
          </p:cNvSpPr>
          <p:nvPr>
            <p:ph idx="1"/>
          </p:nvPr>
        </p:nvSpPr>
        <p:spPr>
          <a:xfrm>
            <a:off x="338580" y="1335792"/>
            <a:ext cx="9964918" cy="5065007"/>
          </a:xfrm>
        </p:spPr>
        <p:txBody>
          <a:bodyPr>
            <a:normAutofit/>
          </a:bodyPr>
          <a:lstStyle/>
          <a:p>
            <a:pPr>
              <a:lnSpc>
                <a:spcPct val="107000"/>
              </a:lnSpc>
              <a:spcAft>
                <a:spcPts val="800"/>
              </a:spcAft>
              <a:buSzPts val="1000"/>
              <a:buFont typeface="Wingdings" pitchFamily="2" charset="2"/>
              <a:buChar char="v"/>
              <a:tabLst>
                <a:tab pos="457200" algn="l"/>
              </a:tabLst>
            </a:pPr>
            <a:r>
              <a:rPr lang="en-US" sz="2400" b="1"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t>Discuss the concept of living intentionally for God using Ephesians 2:10.</a:t>
            </a:r>
          </a:p>
          <a:p>
            <a:pPr marR="0" lvl="0">
              <a:lnSpc>
                <a:spcPct val="107000"/>
              </a:lnSpc>
              <a:spcAft>
                <a:spcPts val="800"/>
              </a:spcAft>
              <a:buSzPts val="1000"/>
              <a:buFont typeface="Wingdings" pitchFamily="2" charset="2"/>
              <a:buChar char="v"/>
              <a:tabLst>
                <a:tab pos="457200" algn="l"/>
              </a:tabLst>
            </a:pPr>
            <a:r>
              <a:rPr lang="en-US" sz="2400" b="1" kern="100"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t>Interactive Activity: </a:t>
            </a:r>
            <a:endParaRPr lang="en-US" sz="2400" b="1" kern="1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R="0" lvl="1">
              <a:lnSpc>
                <a:spcPct val="107000"/>
              </a:lnSpc>
              <a:spcAft>
                <a:spcPts val="800"/>
              </a:spcAft>
              <a:buSzPts val="1000"/>
              <a:tabLst>
                <a:tab pos="914400" algn="l"/>
              </a:tabLst>
            </a:pPr>
            <a:r>
              <a:rPr lang="en-US" b="1" kern="100"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t>Legacy Reflection:</a:t>
            </a:r>
            <a:r>
              <a:rPr lang="en-US" kern="100"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t> Write down what you want </a:t>
            </a:r>
            <a:r>
              <a:rPr lang="en-US" kern="100" dirty="0">
                <a:solidFill>
                  <a:schemeClr val="bg1">
                    <a:lumMod val="95000"/>
                  </a:schemeClr>
                </a:solidFill>
                <a:latin typeface="Avenir Book" panose="02000503020000020003" pitchFamily="2" charset="0"/>
                <a:ea typeface="Calibri" panose="020F0502020204030204" pitchFamily="34" charset="0"/>
                <a:cs typeface="Times New Roman" panose="02020603050405020304" pitchFamily="18" charset="0"/>
              </a:rPr>
              <a:t>your </a:t>
            </a:r>
            <a:r>
              <a:rPr lang="en-US" kern="100"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t>legacy to be and how you can live intentionally to achieve it.</a:t>
            </a:r>
            <a:endParaRPr lang="en-US" kern="1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R="0" lvl="1">
              <a:lnSpc>
                <a:spcPct val="107000"/>
              </a:lnSpc>
              <a:spcAft>
                <a:spcPts val="800"/>
              </a:spcAft>
              <a:buSzPts val="1000"/>
              <a:tabLst>
                <a:tab pos="914400" algn="l"/>
              </a:tabLst>
            </a:pPr>
            <a:r>
              <a:rPr lang="en-US" b="1" kern="100"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t>G</a:t>
            </a:r>
            <a:r>
              <a:rPr lang="en-US" b="1" kern="100" cap="small"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t>roup</a:t>
            </a:r>
            <a:r>
              <a:rPr lang="en-US" b="1" kern="100"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t> D</a:t>
            </a:r>
            <a:r>
              <a:rPr lang="en-US" b="1" kern="100" cap="small"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t>iscussion</a:t>
            </a:r>
            <a:r>
              <a:rPr lang="en-US" b="1" kern="100"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t>:</a:t>
            </a:r>
            <a:r>
              <a:rPr lang="en-US" kern="100"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t> </a:t>
            </a:r>
            <a:r>
              <a:rPr lang="en-US" kern="100" dirty="0">
                <a:solidFill>
                  <a:schemeClr val="bg1">
                    <a:lumMod val="95000"/>
                  </a:schemeClr>
                </a:solidFill>
                <a:latin typeface="Avenir Book" panose="02000503020000020003" pitchFamily="2" charset="0"/>
                <a:ea typeface="Calibri" panose="020F0502020204030204" pitchFamily="34" charset="0"/>
                <a:cs typeface="Times New Roman" panose="02020603050405020304" pitchFamily="18" charset="0"/>
              </a:rPr>
              <a:t>S</a:t>
            </a:r>
            <a:r>
              <a:rPr lang="en-US" kern="100"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t>hare your reflections and discuss practical steps you can take to live intentionally for God.</a:t>
            </a:r>
            <a:endParaRPr lang="en-US" kern="1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R="0" lvl="1">
              <a:lnSpc>
                <a:spcPct val="107000"/>
              </a:lnSpc>
              <a:spcAft>
                <a:spcPts val="800"/>
              </a:spcAft>
              <a:buSzPts val="1000"/>
              <a:buFont typeface="Wingdings" pitchFamily="2" charset="2"/>
              <a:buChar char="v"/>
              <a:tabLst>
                <a:tab pos="914400" algn="l"/>
              </a:tabLst>
            </a:pPr>
            <a:endParaRPr lang="pt-BR" sz="2400" dirty="0">
              <a:solidFill>
                <a:schemeClr val="bg1">
                  <a:lumMod val="95000"/>
                </a:schemeClr>
              </a:solidFill>
            </a:endParaRPr>
          </a:p>
        </p:txBody>
      </p:sp>
    </p:spTree>
    <p:extLst>
      <p:ext uri="{BB962C8B-B14F-4D97-AF65-F5344CB8AC3E}">
        <p14:creationId xmlns:p14="http://schemas.microsoft.com/office/powerpoint/2010/main" val="2902205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B050117-6E93-412E-CFA7-5C301B527E37}"/>
              </a:ext>
            </a:extLst>
          </p:cNvPr>
          <p:cNvSpPr>
            <a:spLocks noGrp="1"/>
          </p:cNvSpPr>
          <p:nvPr>
            <p:ph idx="1"/>
          </p:nvPr>
        </p:nvSpPr>
        <p:spPr>
          <a:xfrm>
            <a:off x="220133" y="2107847"/>
            <a:ext cx="6711245" cy="4351338"/>
          </a:xfrm>
        </p:spPr>
        <p:txBody>
          <a:bodyPr>
            <a:normAutofit/>
          </a:bodyPr>
          <a:lstStyle/>
          <a:p>
            <a:endParaRPr lang="en-US" sz="2800"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endParaRPr>
          </a:p>
          <a:p>
            <a:pPr marL="0" indent="0" algn="ctr">
              <a:buNone/>
            </a:pPr>
            <a:endParaRPr lang="en-US" dirty="0">
              <a:solidFill>
                <a:schemeClr val="bg1">
                  <a:lumMod val="95000"/>
                </a:schemeClr>
              </a:solidFill>
              <a:latin typeface="Avenir Book" panose="02000503020000020003" pitchFamily="2" charset="0"/>
              <a:ea typeface="Calibri" panose="020F0502020204030204" pitchFamily="34" charset="0"/>
              <a:cs typeface="Times New Roman" panose="02020603050405020304" pitchFamily="18" charset="0"/>
            </a:endParaRPr>
          </a:p>
          <a:p>
            <a:pPr algn="ctr">
              <a:buFont typeface="Wingdings" pitchFamily="2" charset="2"/>
              <a:buChar char="v"/>
            </a:pPr>
            <a:r>
              <a:rPr lang="en-US" sz="2800" b="1"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t> Will you commit yourself to apply these three principles to your life?</a:t>
            </a:r>
          </a:p>
          <a:p>
            <a:pPr marL="0" indent="0" algn="ctr">
              <a:buNone/>
            </a:pPr>
            <a:endParaRPr lang="en-US" sz="2800" b="1"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endParaRPr>
          </a:p>
          <a:p>
            <a:pPr algn="ctr"/>
            <a:r>
              <a:rPr lang="en-US" b="1" dirty="0">
                <a:solidFill>
                  <a:schemeClr val="bg1">
                    <a:lumMod val="95000"/>
                  </a:schemeClr>
                </a:solidFill>
                <a:latin typeface="Avenir Book" panose="02000503020000020003" pitchFamily="2" charset="0"/>
                <a:ea typeface="Calibri" panose="020F0502020204030204" pitchFamily="34" charset="0"/>
                <a:cs typeface="Times New Roman" panose="02020603050405020304" pitchFamily="18" charset="0"/>
              </a:rPr>
              <a:t>I</a:t>
            </a:r>
            <a:r>
              <a:rPr lang="en-US" sz="2800" b="1"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t>dentity</a:t>
            </a:r>
          </a:p>
          <a:p>
            <a:pPr algn="ctr"/>
            <a:r>
              <a:rPr lang="en-US" b="1" dirty="0">
                <a:solidFill>
                  <a:schemeClr val="bg1">
                    <a:lumMod val="95000"/>
                  </a:schemeClr>
                </a:solidFill>
                <a:latin typeface="Avenir Book" panose="02000503020000020003" pitchFamily="2" charset="0"/>
                <a:ea typeface="Calibri" panose="020F0502020204030204" pitchFamily="34" charset="0"/>
                <a:cs typeface="Times New Roman" panose="02020603050405020304" pitchFamily="18" charset="0"/>
              </a:rPr>
              <a:t>I</a:t>
            </a:r>
            <a:r>
              <a:rPr lang="en-US" sz="2800" b="1"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t>ntimacy</a:t>
            </a:r>
          </a:p>
          <a:p>
            <a:pPr algn="ctr"/>
            <a:r>
              <a:rPr lang="en-US" sz="2800" b="1"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t>Intention</a:t>
            </a:r>
          </a:p>
        </p:txBody>
      </p:sp>
    </p:spTree>
    <p:extLst>
      <p:ext uri="{BB962C8B-B14F-4D97-AF65-F5344CB8AC3E}">
        <p14:creationId xmlns:p14="http://schemas.microsoft.com/office/powerpoint/2010/main" val="15059878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149</TotalTime>
  <Words>532</Words>
  <Application>Microsoft Macintosh PowerPoint</Application>
  <PresentationFormat>Widescreen</PresentationFormat>
  <Paragraphs>57</Paragraphs>
  <Slides>8</Slides>
  <Notes>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8</vt:i4>
      </vt:variant>
    </vt:vector>
  </HeadingPairs>
  <TitlesOfParts>
    <vt:vector size="21" baseType="lpstr">
      <vt:lpstr>Aptos</vt:lpstr>
      <vt:lpstr>Arial</vt:lpstr>
      <vt:lpstr>Avenir Book</vt:lpstr>
      <vt:lpstr>Calibri</vt:lpstr>
      <vt:lpstr>Calibri Light</vt:lpstr>
      <vt:lpstr>Cambria</vt:lpstr>
      <vt:lpstr>Century</vt:lpstr>
      <vt:lpstr>Montserrat</vt:lpstr>
      <vt:lpstr>Montserrat ExtraBold</vt:lpstr>
      <vt:lpstr>Montserrat Light</vt:lpstr>
      <vt:lpstr>Montserrat Medium</vt:lpstr>
      <vt:lpstr>Wingdings</vt:lpstr>
      <vt:lpstr>Office Theme</vt:lpstr>
      <vt:lpstr>For we are His workmanship, created in Christ Jesus for good works,  which God prepared beforehand that we should walk in them.   —Ephesians 2:10, NKJV</vt:lpstr>
      <vt:lpstr>PowerPoint Presentation</vt:lpstr>
      <vt:lpstr>Icebreaker Activity</vt:lpstr>
      <vt:lpstr>Session 1: Identity</vt:lpstr>
      <vt:lpstr>Session 2: Intimacy</vt:lpstr>
      <vt:lpstr>Interactive Activity  </vt:lpstr>
      <vt:lpstr> Session 3: Intention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God’s love</dc:title>
  <dc:creator>Erika Miike</dc:creator>
  <cp:lastModifiedBy>Diaz-Vazquez, Celeste</cp:lastModifiedBy>
  <cp:revision>11</cp:revision>
  <dcterms:created xsi:type="dcterms:W3CDTF">2023-02-14T12:16:54Z</dcterms:created>
  <dcterms:modified xsi:type="dcterms:W3CDTF">2025-03-27T15:36:27Z</dcterms:modified>
</cp:coreProperties>
</file>