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57" r:id="rId4"/>
    <p:sldId id="263" r:id="rId5"/>
    <p:sldId id="260" r:id="rId6"/>
    <p:sldId id="259" r:id="rId7"/>
    <p:sldId id="262" r:id="rId8"/>
    <p:sldId id="265" r:id="rId9"/>
    <p:sldId id="264" r:id="rId10"/>
    <p:sldId id="261" r:id="rId11"/>
    <p:sldId id="267" r:id="rId12"/>
    <p:sldId id="266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A5AEB59-8ABE-433E-9B27-2A95D670EA86}" v="6" dt="2024-05-05T13:38:29.71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128" y="2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wayne scott" userId="5b2fa553287f2055" providerId="LiveId" clId="{AA5AEB59-8ABE-433E-9B27-2A95D670EA86}"/>
    <pc:docChg chg="undo custSel addSld modSld">
      <pc:chgData name="dwayne scott" userId="5b2fa553287f2055" providerId="LiveId" clId="{AA5AEB59-8ABE-433E-9B27-2A95D670EA86}" dt="2024-05-05T13:38:59.393" v="39" actId="26606"/>
      <pc:docMkLst>
        <pc:docMk/>
      </pc:docMkLst>
      <pc:sldChg chg="addSp modSp mod setBg">
        <pc:chgData name="dwayne scott" userId="5b2fa553287f2055" providerId="LiveId" clId="{AA5AEB59-8ABE-433E-9B27-2A95D670EA86}" dt="2024-05-05T13:30:28.693" v="16" actId="403"/>
        <pc:sldMkLst>
          <pc:docMk/>
          <pc:sldMk cId="2701308183" sldId="257"/>
        </pc:sldMkLst>
        <pc:spChg chg="mod">
          <ac:chgData name="dwayne scott" userId="5b2fa553287f2055" providerId="LiveId" clId="{AA5AEB59-8ABE-433E-9B27-2A95D670EA86}" dt="2024-05-05T13:30:24.094" v="7" actId="26606"/>
          <ac:spMkLst>
            <pc:docMk/>
            <pc:sldMk cId="2701308183" sldId="257"/>
            <ac:spMk id="2" creationId="{FB4A2317-3731-DDFC-366B-4344EB785FFB}"/>
          </ac:spMkLst>
        </pc:spChg>
        <pc:spChg chg="mod">
          <ac:chgData name="dwayne scott" userId="5b2fa553287f2055" providerId="LiveId" clId="{AA5AEB59-8ABE-433E-9B27-2A95D670EA86}" dt="2024-05-05T13:30:28.693" v="16" actId="403"/>
          <ac:spMkLst>
            <pc:docMk/>
            <pc:sldMk cId="2701308183" sldId="257"/>
            <ac:spMk id="3" creationId="{86FE7CE5-4DDA-0ACD-E203-92A94B6A0C6B}"/>
          </ac:spMkLst>
        </pc:spChg>
        <pc:spChg chg="add">
          <ac:chgData name="dwayne scott" userId="5b2fa553287f2055" providerId="LiveId" clId="{AA5AEB59-8ABE-433E-9B27-2A95D670EA86}" dt="2024-05-05T13:30:24.094" v="7" actId="26606"/>
          <ac:spMkLst>
            <pc:docMk/>
            <pc:sldMk cId="2701308183" sldId="257"/>
            <ac:spMk id="2055" creationId="{DBC6133C-0615-4CE4-9132-37E609A9BDFA}"/>
          </ac:spMkLst>
        </pc:spChg>
        <pc:spChg chg="add">
          <ac:chgData name="dwayne scott" userId="5b2fa553287f2055" providerId="LiveId" clId="{AA5AEB59-8ABE-433E-9B27-2A95D670EA86}" dt="2024-05-05T13:30:24.094" v="7" actId="26606"/>
          <ac:spMkLst>
            <pc:docMk/>
            <pc:sldMk cId="2701308183" sldId="257"/>
            <ac:spMk id="2057" creationId="{169CC832-2974-4E8D-90ED-3E2941BA7336}"/>
          </ac:spMkLst>
        </pc:spChg>
        <pc:spChg chg="add">
          <ac:chgData name="dwayne scott" userId="5b2fa553287f2055" providerId="LiveId" clId="{AA5AEB59-8ABE-433E-9B27-2A95D670EA86}" dt="2024-05-05T13:30:24.094" v="7" actId="26606"/>
          <ac:spMkLst>
            <pc:docMk/>
            <pc:sldMk cId="2701308183" sldId="257"/>
            <ac:spMk id="2059" creationId="{55222F96-971A-4F90-B841-6BAB416C7AC1}"/>
          </ac:spMkLst>
        </pc:spChg>
        <pc:spChg chg="add">
          <ac:chgData name="dwayne scott" userId="5b2fa553287f2055" providerId="LiveId" clId="{AA5AEB59-8ABE-433E-9B27-2A95D670EA86}" dt="2024-05-05T13:30:24.094" v="7" actId="26606"/>
          <ac:spMkLst>
            <pc:docMk/>
            <pc:sldMk cId="2701308183" sldId="257"/>
            <ac:spMk id="2061" creationId="{08980754-6F4B-43C9-B9BE-127B6BED6586}"/>
          </ac:spMkLst>
        </pc:spChg>
        <pc:spChg chg="add">
          <ac:chgData name="dwayne scott" userId="5b2fa553287f2055" providerId="LiveId" clId="{AA5AEB59-8ABE-433E-9B27-2A95D670EA86}" dt="2024-05-05T13:30:24.094" v="7" actId="26606"/>
          <ac:spMkLst>
            <pc:docMk/>
            <pc:sldMk cId="2701308183" sldId="257"/>
            <ac:spMk id="2063" creationId="{2C1BBA94-3F40-40AA-8BB9-E69E25E537C1}"/>
          </ac:spMkLst>
        </pc:spChg>
        <pc:picChg chg="add mod">
          <ac:chgData name="dwayne scott" userId="5b2fa553287f2055" providerId="LiveId" clId="{AA5AEB59-8ABE-433E-9B27-2A95D670EA86}" dt="2024-05-05T13:30:24.094" v="7" actId="26606"/>
          <ac:picMkLst>
            <pc:docMk/>
            <pc:sldMk cId="2701308183" sldId="257"/>
            <ac:picMk id="2050" creationId="{A11BBC83-FD94-0E96-FE63-B4CAC16CAC77}"/>
          </ac:picMkLst>
        </pc:picChg>
      </pc:sldChg>
      <pc:sldChg chg="addSp delSp modSp mod setBg">
        <pc:chgData name="dwayne scott" userId="5b2fa553287f2055" providerId="LiveId" clId="{AA5AEB59-8ABE-433E-9B27-2A95D670EA86}" dt="2024-05-05T13:32:50.564" v="30" actId="26606"/>
        <pc:sldMkLst>
          <pc:docMk/>
          <pc:sldMk cId="452158852" sldId="259"/>
        </pc:sldMkLst>
        <pc:spChg chg="mod">
          <ac:chgData name="dwayne scott" userId="5b2fa553287f2055" providerId="LiveId" clId="{AA5AEB59-8ABE-433E-9B27-2A95D670EA86}" dt="2024-05-05T13:32:50.564" v="30" actId="26606"/>
          <ac:spMkLst>
            <pc:docMk/>
            <pc:sldMk cId="452158852" sldId="259"/>
            <ac:spMk id="2" creationId="{A4055570-E779-93CB-3966-D7959D1FEF4D}"/>
          </ac:spMkLst>
        </pc:spChg>
        <pc:spChg chg="del">
          <ac:chgData name="dwayne scott" userId="5b2fa553287f2055" providerId="LiveId" clId="{AA5AEB59-8ABE-433E-9B27-2A95D670EA86}" dt="2024-05-05T13:32:50.564" v="30" actId="26606"/>
          <ac:spMkLst>
            <pc:docMk/>
            <pc:sldMk cId="452158852" sldId="259"/>
            <ac:spMk id="3" creationId="{173EEA93-9B8B-ABDC-5C6A-57CEFA031C42}"/>
          </ac:spMkLst>
        </pc:spChg>
        <pc:spChg chg="add">
          <ac:chgData name="dwayne scott" userId="5b2fa553287f2055" providerId="LiveId" clId="{AA5AEB59-8ABE-433E-9B27-2A95D670EA86}" dt="2024-05-05T13:32:50.564" v="30" actId="26606"/>
          <ac:spMkLst>
            <pc:docMk/>
            <pc:sldMk cId="452158852" sldId="259"/>
            <ac:spMk id="10" creationId="{D1D34770-47A8-402C-AF23-2B653F2D88C1}"/>
          </ac:spMkLst>
        </pc:spChg>
        <pc:graphicFrameChg chg="add">
          <ac:chgData name="dwayne scott" userId="5b2fa553287f2055" providerId="LiveId" clId="{AA5AEB59-8ABE-433E-9B27-2A95D670EA86}" dt="2024-05-05T13:32:50.564" v="30" actId="26606"/>
          <ac:graphicFrameMkLst>
            <pc:docMk/>
            <pc:sldMk cId="452158852" sldId="259"/>
            <ac:graphicFrameMk id="5" creationId="{01567738-B2BF-F438-E66D-ACB966D7408C}"/>
          </ac:graphicFrameMkLst>
        </pc:graphicFrameChg>
        <pc:picChg chg="add">
          <ac:chgData name="dwayne scott" userId="5b2fa553287f2055" providerId="LiveId" clId="{AA5AEB59-8ABE-433E-9B27-2A95D670EA86}" dt="2024-05-05T13:32:50.564" v="30" actId="26606"/>
          <ac:picMkLst>
            <pc:docMk/>
            <pc:sldMk cId="452158852" sldId="259"/>
            <ac:picMk id="6" creationId="{04468D98-0C34-94FF-8BB3-16B53D7D0E71}"/>
          </ac:picMkLst>
        </pc:picChg>
      </pc:sldChg>
      <pc:sldChg chg="addSp modSp mod setBg">
        <pc:chgData name="dwayne scott" userId="5b2fa553287f2055" providerId="LiveId" clId="{AA5AEB59-8ABE-433E-9B27-2A95D670EA86}" dt="2024-05-05T13:31:49.836" v="26" actId="27636"/>
        <pc:sldMkLst>
          <pc:docMk/>
          <pc:sldMk cId="3052756286" sldId="260"/>
        </pc:sldMkLst>
        <pc:spChg chg="mod">
          <ac:chgData name="dwayne scott" userId="5b2fa553287f2055" providerId="LiveId" clId="{AA5AEB59-8ABE-433E-9B27-2A95D670EA86}" dt="2024-05-05T13:31:45.825" v="21" actId="26606"/>
          <ac:spMkLst>
            <pc:docMk/>
            <pc:sldMk cId="3052756286" sldId="260"/>
            <ac:spMk id="2" creationId="{9D6CC8C8-079A-566D-54DD-4A68B75AD16A}"/>
          </ac:spMkLst>
        </pc:spChg>
        <pc:spChg chg="mod">
          <ac:chgData name="dwayne scott" userId="5b2fa553287f2055" providerId="LiveId" clId="{AA5AEB59-8ABE-433E-9B27-2A95D670EA86}" dt="2024-05-05T13:31:49.836" v="26" actId="27636"/>
          <ac:spMkLst>
            <pc:docMk/>
            <pc:sldMk cId="3052756286" sldId="260"/>
            <ac:spMk id="3" creationId="{C79B8D62-DA15-D373-0998-123581003383}"/>
          </ac:spMkLst>
        </pc:spChg>
        <pc:spChg chg="add">
          <ac:chgData name="dwayne scott" userId="5b2fa553287f2055" providerId="LiveId" clId="{AA5AEB59-8ABE-433E-9B27-2A95D670EA86}" dt="2024-05-05T13:31:45.825" v="21" actId="26606"/>
          <ac:spMkLst>
            <pc:docMk/>
            <pc:sldMk cId="3052756286" sldId="260"/>
            <ac:spMk id="4103" creationId="{058A14AF-9FB5-4CC7-BA35-E8E85D3EDF0E}"/>
          </ac:spMkLst>
        </pc:spChg>
        <pc:spChg chg="add">
          <ac:chgData name="dwayne scott" userId="5b2fa553287f2055" providerId="LiveId" clId="{AA5AEB59-8ABE-433E-9B27-2A95D670EA86}" dt="2024-05-05T13:31:45.825" v="21" actId="26606"/>
          <ac:spMkLst>
            <pc:docMk/>
            <pc:sldMk cId="3052756286" sldId="260"/>
            <ac:spMk id="4105" creationId="{3A9A4357-BD1D-4622-A4FE-766E6AB8DE84}"/>
          </ac:spMkLst>
        </pc:spChg>
        <pc:spChg chg="add">
          <ac:chgData name="dwayne scott" userId="5b2fa553287f2055" providerId="LiveId" clId="{AA5AEB59-8ABE-433E-9B27-2A95D670EA86}" dt="2024-05-05T13:31:45.825" v="21" actId="26606"/>
          <ac:spMkLst>
            <pc:docMk/>
            <pc:sldMk cId="3052756286" sldId="260"/>
            <ac:spMk id="4107" creationId="{E659831F-0D9A-4C63-9EBB-8435B85A440F}"/>
          </ac:spMkLst>
        </pc:spChg>
        <pc:spChg chg="add">
          <ac:chgData name="dwayne scott" userId="5b2fa553287f2055" providerId="LiveId" clId="{AA5AEB59-8ABE-433E-9B27-2A95D670EA86}" dt="2024-05-05T13:31:45.825" v="21" actId="26606"/>
          <ac:spMkLst>
            <pc:docMk/>
            <pc:sldMk cId="3052756286" sldId="260"/>
            <ac:spMk id="4109" creationId="{E6995CE5-F890-4ABA-82A2-26507CE8D2A3}"/>
          </ac:spMkLst>
        </pc:spChg>
        <pc:picChg chg="add mod">
          <ac:chgData name="dwayne scott" userId="5b2fa553287f2055" providerId="LiveId" clId="{AA5AEB59-8ABE-433E-9B27-2A95D670EA86}" dt="2024-05-05T13:31:45.825" v="21" actId="26606"/>
          <ac:picMkLst>
            <pc:docMk/>
            <pc:sldMk cId="3052756286" sldId="260"/>
            <ac:picMk id="4098" creationId="{569634EA-2F4A-2DCA-3483-C5F3DA404246}"/>
          </ac:picMkLst>
        </pc:picChg>
      </pc:sldChg>
      <pc:sldChg chg="addSp modSp mod setBg">
        <pc:chgData name="dwayne scott" userId="5b2fa553287f2055" providerId="LiveId" clId="{AA5AEB59-8ABE-433E-9B27-2A95D670EA86}" dt="2024-05-05T13:38:59.393" v="39" actId="26606"/>
        <pc:sldMkLst>
          <pc:docMk/>
          <pc:sldMk cId="2020363674" sldId="261"/>
        </pc:sldMkLst>
        <pc:spChg chg="mod">
          <ac:chgData name="dwayne scott" userId="5b2fa553287f2055" providerId="LiveId" clId="{AA5AEB59-8ABE-433E-9B27-2A95D670EA86}" dt="2024-05-05T13:38:59.393" v="39" actId="26606"/>
          <ac:spMkLst>
            <pc:docMk/>
            <pc:sldMk cId="2020363674" sldId="261"/>
            <ac:spMk id="2" creationId="{623E7A5D-4C6F-C9DD-E147-5FF3995A79CA}"/>
          </ac:spMkLst>
        </pc:spChg>
        <pc:spChg chg="mod">
          <ac:chgData name="dwayne scott" userId="5b2fa553287f2055" providerId="LiveId" clId="{AA5AEB59-8ABE-433E-9B27-2A95D670EA86}" dt="2024-05-05T13:38:59.393" v="39" actId="26606"/>
          <ac:spMkLst>
            <pc:docMk/>
            <pc:sldMk cId="2020363674" sldId="261"/>
            <ac:spMk id="3" creationId="{DFA298CF-B4D3-9404-B660-4ADC16278158}"/>
          </ac:spMkLst>
        </pc:spChg>
        <pc:spChg chg="add">
          <ac:chgData name="dwayne scott" userId="5b2fa553287f2055" providerId="LiveId" clId="{AA5AEB59-8ABE-433E-9B27-2A95D670EA86}" dt="2024-05-05T13:38:59.393" v="39" actId="26606"/>
          <ac:spMkLst>
            <pc:docMk/>
            <pc:sldMk cId="2020363674" sldId="261"/>
            <ac:spMk id="9" creationId="{C0763A76-9F1C-4FC5-82B7-DD475DA461B2}"/>
          </ac:spMkLst>
        </pc:spChg>
        <pc:spChg chg="add">
          <ac:chgData name="dwayne scott" userId="5b2fa553287f2055" providerId="LiveId" clId="{AA5AEB59-8ABE-433E-9B27-2A95D670EA86}" dt="2024-05-05T13:38:59.393" v="39" actId="26606"/>
          <ac:spMkLst>
            <pc:docMk/>
            <pc:sldMk cId="2020363674" sldId="261"/>
            <ac:spMk id="11" creationId="{E81BF4F6-F2CF-4984-9D14-D6966D92F99F}"/>
          </ac:spMkLst>
        </pc:spChg>
        <pc:picChg chg="add">
          <ac:chgData name="dwayne scott" userId="5b2fa553287f2055" providerId="LiveId" clId="{AA5AEB59-8ABE-433E-9B27-2A95D670EA86}" dt="2024-05-05T13:38:59.393" v="39" actId="26606"/>
          <ac:picMkLst>
            <pc:docMk/>
            <pc:sldMk cId="2020363674" sldId="261"/>
            <ac:picMk id="5" creationId="{22285857-EB6D-F3A1-B9E9-8CAA72E73091}"/>
          </ac:picMkLst>
        </pc:picChg>
      </pc:sldChg>
      <pc:sldChg chg="addSp modSp mod setBg">
        <pc:chgData name="dwayne scott" userId="5b2fa553287f2055" providerId="LiveId" clId="{AA5AEB59-8ABE-433E-9B27-2A95D670EA86}" dt="2024-05-05T13:32:40.371" v="29" actId="26606"/>
        <pc:sldMkLst>
          <pc:docMk/>
          <pc:sldMk cId="2895548740" sldId="262"/>
        </pc:sldMkLst>
        <pc:spChg chg="mod">
          <ac:chgData name="dwayne scott" userId="5b2fa553287f2055" providerId="LiveId" clId="{AA5AEB59-8ABE-433E-9B27-2A95D670EA86}" dt="2024-05-05T13:32:40.371" v="29" actId="26606"/>
          <ac:spMkLst>
            <pc:docMk/>
            <pc:sldMk cId="2895548740" sldId="262"/>
            <ac:spMk id="2" creationId="{341B027F-0CD9-3EA6-F737-766123901900}"/>
          </ac:spMkLst>
        </pc:spChg>
        <pc:spChg chg="mod">
          <ac:chgData name="dwayne scott" userId="5b2fa553287f2055" providerId="LiveId" clId="{AA5AEB59-8ABE-433E-9B27-2A95D670EA86}" dt="2024-05-05T13:32:40.371" v="29" actId="26606"/>
          <ac:spMkLst>
            <pc:docMk/>
            <pc:sldMk cId="2895548740" sldId="262"/>
            <ac:spMk id="3" creationId="{17CF9A76-4C12-3613-67B7-4573CBB46A7D}"/>
          </ac:spMkLst>
        </pc:spChg>
        <pc:spChg chg="add">
          <ac:chgData name="dwayne scott" userId="5b2fa553287f2055" providerId="LiveId" clId="{AA5AEB59-8ABE-433E-9B27-2A95D670EA86}" dt="2024-05-05T13:32:40.371" v="29" actId="26606"/>
          <ac:spMkLst>
            <pc:docMk/>
            <pc:sldMk cId="2895548740" sldId="262"/>
            <ac:spMk id="9" creationId="{D009D6D5-DAC2-4A8B-A17A-E206B9012D09}"/>
          </ac:spMkLst>
        </pc:spChg>
        <pc:picChg chg="add">
          <ac:chgData name="dwayne scott" userId="5b2fa553287f2055" providerId="LiveId" clId="{AA5AEB59-8ABE-433E-9B27-2A95D670EA86}" dt="2024-05-05T13:32:40.371" v="29" actId="26606"/>
          <ac:picMkLst>
            <pc:docMk/>
            <pc:sldMk cId="2895548740" sldId="262"/>
            <ac:picMk id="5" creationId="{381512A9-8517-2278-FF10-E2806FF8C45D}"/>
          </ac:picMkLst>
        </pc:picChg>
      </pc:sldChg>
      <pc:sldChg chg="addSp delSp modSp mod setBg">
        <pc:chgData name="dwayne scott" userId="5b2fa553287f2055" providerId="LiveId" clId="{AA5AEB59-8ABE-433E-9B27-2A95D670EA86}" dt="2024-05-05T13:31:01.168" v="19" actId="478"/>
        <pc:sldMkLst>
          <pc:docMk/>
          <pc:sldMk cId="3656947659" sldId="263"/>
        </pc:sldMkLst>
        <pc:spChg chg="mod">
          <ac:chgData name="dwayne scott" userId="5b2fa553287f2055" providerId="LiveId" clId="{AA5AEB59-8ABE-433E-9B27-2A95D670EA86}" dt="2024-05-05T13:30:57.814" v="18" actId="26606"/>
          <ac:spMkLst>
            <pc:docMk/>
            <pc:sldMk cId="3656947659" sldId="263"/>
            <ac:spMk id="2" creationId="{9B2C5CE6-81BA-F60E-6F70-B5B42A96477D}"/>
          </ac:spMkLst>
        </pc:spChg>
        <pc:spChg chg="del mod">
          <ac:chgData name="dwayne scott" userId="5b2fa553287f2055" providerId="LiveId" clId="{AA5AEB59-8ABE-433E-9B27-2A95D670EA86}" dt="2024-05-05T13:31:01.168" v="19" actId="478"/>
          <ac:spMkLst>
            <pc:docMk/>
            <pc:sldMk cId="3656947659" sldId="263"/>
            <ac:spMk id="4" creationId="{CC26BF71-DD09-D140-0199-107D4D022901}"/>
          </ac:spMkLst>
        </pc:spChg>
        <pc:spChg chg="add">
          <ac:chgData name="dwayne scott" userId="5b2fa553287f2055" providerId="LiveId" clId="{AA5AEB59-8ABE-433E-9B27-2A95D670EA86}" dt="2024-05-05T13:30:57.814" v="18" actId="26606"/>
          <ac:spMkLst>
            <pc:docMk/>
            <pc:sldMk cId="3656947659" sldId="263"/>
            <ac:spMk id="3079" creationId="{47942995-B07F-4636-9A06-C6A104B260A8}"/>
          </ac:spMkLst>
        </pc:spChg>
        <pc:spChg chg="add">
          <ac:chgData name="dwayne scott" userId="5b2fa553287f2055" providerId="LiveId" clId="{AA5AEB59-8ABE-433E-9B27-2A95D670EA86}" dt="2024-05-05T13:30:57.814" v="18" actId="26606"/>
          <ac:spMkLst>
            <pc:docMk/>
            <pc:sldMk cId="3656947659" sldId="263"/>
            <ac:spMk id="3086" creationId="{B81933D1-5615-42C7-9C0B-4EB7105CCE2D}"/>
          </ac:spMkLst>
        </pc:spChg>
        <pc:spChg chg="add">
          <ac:chgData name="dwayne scott" userId="5b2fa553287f2055" providerId="LiveId" clId="{AA5AEB59-8ABE-433E-9B27-2A95D670EA86}" dt="2024-05-05T13:30:57.814" v="18" actId="26606"/>
          <ac:spMkLst>
            <pc:docMk/>
            <pc:sldMk cId="3656947659" sldId="263"/>
            <ac:spMk id="3088" creationId="{19C9EAEA-39D0-4B0E-A0EB-51E7B26740B1}"/>
          </ac:spMkLst>
        </pc:spChg>
        <pc:grpChg chg="add">
          <ac:chgData name="dwayne scott" userId="5b2fa553287f2055" providerId="LiveId" clId="{AA5AEB59-8ABE-433E-9B27-2A95D670EA86}" dt="2024-05-05T13:30:57.814" v="18" actId="26606"/>
          <ac:grpSpMkLst>
            <pc:docMk/>
            <pc:sldMk cId="3656947659" sldId="263"/>
            <ac:grpSpMk id="3081" creationId="{032D8612-31EB-44CF-A1D0-14FD4C705424}"/>
          </ac:grpSpMkLst>
        </pc:grpChg>
        <pc:picChg chg="add mod">
          <ac:chgData name="dwayne scott" userId="5b2fa553287f2055" providerId="LiveId" clId="{AA5AEB59-8ABE-433E-9B27-2A95D670EA86}" dt="2024-05-05T13:30:57.814" v="18" actId="26606"/>
          <ac:picMkLst>
            <pc:docMk/>
            <pc:sldMk cId="3656947659" sldId="263"/>
            <ac:picMk id="3074" creationId="{91475A49-B437-AE35-9864-FF5136BFB0C5}"/>
          </ac:picMkLst>
        </pc:picChg>
      </pc:sldChg>
      <pc:sldChg chg="addSp delSp modSp mod setBg">
        <pc:chgData name="dwayne scott" userId="5b2fa553287f2055" providerId="LiveId" clId="{AA5AEB59-8ABE-433E-9B27-2A95D670EA86}" dt="2024-05-05T13:38:46.596" v="38" actId="26606"/>
        <pc:sldMkLst>
          <pc:docMk/>
          <pc:sldMk cId="1408689913" sldId="264"/>
        </pc:sldMkLst>
        <pc:spChg chg="mod">
          <ac:chgData name="dwayne scott" userId="5b2fa553287f2055" providerId="LiveId" clId="{AA5AEB59-8ABE-433E-9B27-2A95D670EA86}" dt="2024-05-05T13:38:46.596" v="38" actId="26606"/>
          <ac:spMkLst>
            <pc:docMk/>
            <pc:sldMk cId="1408689913" sldId="264"/>
            <ac:spMk id="2" creationId="{8F62F362-4906-E2D0-8060-7D4095D1347E}"/>
          </ac:spMkLst>
        </pc:spChg>
        <pc:spChg chg="mod">
          <ac:chgData name="dwayne scott" userId="5b2fa553287f2055" providerId="LiveId" clId="{AA5AEB59-8ABE-433E-9B27-2A95D670EA86}" dt="2024-05-05T13:38:46.596" v="38" actId="26606"/>
          <ac:spMkLst>
            <pc:docMk/>
            <pc:sldMk cId="1408689913" sldId="264"/>
            <ac:spMk id="3" creationId="{02B79A00-A041-2AC9-E47E-9D8FCA8C0C9D}"/>
          </ac:spMkLst>
        </pc:spChg>
        <pc:spChg chg="add">
          <ac:chgData name="dwayne scott" userId="5b2fa553287f2055" providerId="LiveId" clId="{AA5AEB59-8ABE-433E-9B27-2A95D670EA86}" dt="2024-05-05T13:38:46.596" v="38" actId="26606"/>
          <ac:spMkLst>
            <pc:docMk/>
            <pc:sldMk cId="1408689913" sldId="264"/>
            <ac:spMk id="13" creationId="{C0763A76-9F1C-4FC5-82B7-DD475DA461B2}"/>
          </ac:spMkLst>
        </pc:spChg>
        <pc:spChg chg="add">
          <ac:chgData name="dwayne scott" userId="5b2fa553287f2055" providerId="LiveId" clId="{AA5AEB59-8ABE-433E-9B27-2A95D670EA86}" dt="2024-05-05T13:38:46.596" v="38" actId="26606"/>
          <ac:spMkLst>
            <pc:docMk/>
            <pc:sldMk cId="1408689913" sldId="264"/>
            <ac:spMk id="14" creationId="{E81BF4F6-F2CF-4984-9D14-D6966D92F99F}"/>
          </ac:spMkLst>
        </pc:spChg>
        <pc:grpChg chg="add del">
          <ac:chgData name="dwayne scott" userId="5b2fa553287f2055" providerId="LiveId" clId="{AA5AEB59-8ABE-433E-9B27-2A95D670EA86}" dt="2024-05-05T13:38:46.587" v="37" actId="26606"/>
          <ac:grpSpMkLst>
            <pc:docMk/>
            <pc:sldMk cId="1408689913" sldId="264"/>
            <ac:grpSpMk id="9" creationId="{5EFBDE31-BB3E-6CFC-23CD-B5976DA38438}"/>
          </ac:grpSpMkLst>
        </pc:grpChg>
        <pc:picChg chg="add del">
          <ac:chgData name="dwayne scott" userId="5b2fa553287f2055" providerId="LiveId" clId="{AA5AEB59-8ABE-433E-9B27-2A95D670EA86}" dt="2024-05-05T13:38:46.587" v="37" actId="26606"/>
          <ac:picMkLst>
            <pc:docMk/>
            <pc:sldMk cId="1408689913" sldId="264"/>
            <ac:picMk id="5" creationId="{6963D34A-10D0-E4A2-63B9-3DAB66C253BE}"/>
          </ac:picMkLst>
        </pc:picChg>
        <pc:picChg chg="add">
          <ac:chgData name="dwayne scott" userId="5b2fa553287f2055" providerId="LiveId" clId="{AA5AEB59-8ABE-433E-9B27-2A95D670EA86}" dt="2024-05-05T13:38:46.596" v="38" actId="26606"/>
          <ac:picMkLst>
            <pc:docMk/>
            <pc:sldMk cId="1408689913" sldId="264"/>
            <ac:picMk id="15" creationId="{1B5C3419-2EDB-7210-F309-95807F5BDAD8}"/>
          </ac:picMkLst>
        </pc:picChg>
      </pc:sldChg>
      <pc:sldChg chg="addSp modSp mod setBg">
        <pc:chgData name="dwayne scott" userId="5b2fa553287f2055" providerId="LiveId" clId="{AA5AEB59-8ABE-433E-9B27-2A95D670EA86}" dt="2024-05-05T13:32:29.471" v="28" actId="26606"/>
        <pc:sldMkLst>
          <pc:docMk/>
          <pc:sldMk cId="3702840238" sldId="265"/>
        </pc:sldMkLst>
        <pc:spChg chg="mod">
          <ac:chgData name="dwayne scott" userId="5b2fa553287f2055" providerId="LiveId" clId="{AA5AEB59-8ABE-433E-9B27-2A95D670EA86}" dt="2024-05-05T13:32:29.471" v="28" actId="26606"/>
          <ac:spMkLst>
            <pc:docMk/>
            <pc:sldMk cId="3702840238" sldId="265"/>
            <ac:spMk id="4" creationId="{D98B3667-55E7-DC79-0BCC-1A34FB70304B}"/>
          </ac:spMkLst>
        </pc:spChg>
        <pc:spChg chg="mod">
          <ac:chgData name="dwayne scott" userId="5b2fa553287f2055" providerId="LiveId" clId="{AA5AEB59-8ABE-433E-9B27-2A95D670EA86}" dt="2024-05-05T13:32:29.471" v="28" actId="26606"/>
          <ac:spMkLst>
            <pc:docMk/>
            <pc:sldMk cId="3702840238" sldId="265"/>
            <ac:spMk id="5" creationId="{BFC09A36-FAB7-B85A-58CE-E0C91BF0B745}"/>
          </ac:spMkLst>
        </pc:spChg>
        <pc:spChg chg="add">
          <ac:chgData name="dwayne scott" userId="5b2fa553287f2055" providerId="LiveId" clId="{AA5AEB59-8ABE-433E-9B27-2A95D670EA86}" dt="2024-05-05T13:32:29.471" v="28" actId="26606"/>
          <ac:spMkLst>
            <pc:docMk/>
            <pc:sldMk cId="3702840238" sldId="265"/>
            <ac:spMk id="5127" creationId="{91DC6ABD-215C-4EA8-A483-CEF5B99AB385}"/>
          </ac:spMkLst>
        </pc:spChg>
        <pc:spChg chg="add">
          <ac:chgData name="dwayne scott" userId="5b2fa553287f2055" providerId="LiveId" clId="{AA5AEB59-8ABE-433E-9B27-2A95D670EA86}" dt="2024-05-05T13:32:29.471" v="28" actId="26606"/>
          <ac:spMkLst>
            <pc:docMk/>
            <pc:sldMk cId="3702840238" sldId="265"/>
            <ac:spMk id="5133" creationId="{04357C93-F0CB-4A1C-8F77-4E9063789819}"/>
          </ac:spMkLst>
        </pc:spChg>
        <pc:grpChg chg="add">
          <ac:chgData name="dwayne scott" userId="5b2fa553287f2055" providerId="LiveId" clId="{AA5AEB59-8ABE-433E-9B27-2A95D670EA86}" dt="2024-05-05T13:32:29.471" v="28" actId="26606"/>
          <ac:grpSpMkLst>
            <pc:docMk/>
            <pc:sldMk cId="3702840238" sldId="265"/>
            <ac:grpSpMk id="5129" creationId="{3AF6A671-C637-4547-85F4-51B6D1881399}"/>
          </ac:grpSpMkLst>
        </pc:grpChg>
        <pc:picChg chg="add mod">
          <ac:chgData name="dwayne scott" userId="5b2fa553287f2055" providerId="LiveId" clId="{AA5AEB59-8ABE-433E-9B27-2A95D670EA86}" dt="2024-05-05T13:32:29.471" v="28" actId="26606"/>
          <ac:picMkLst>
            <pc:docMk/>
            <pc:sldMk cId="3702840238" sldId="265"/>
            <ac:picMk id="5122" creationId="{BB8F9DD6-4EBE-1BD2-3D7A-DDFB13190635}"/>
          </ac:picMkLst>
        </pc:picChg>
      </pc:sldChg>
      <pc:sldChg chg="addSp modSp mod setBg">
        <pc:chgData name="dwayne scott" userId="5b2fa553287f2055" providerId="LiveId" clId="{AA5AEB59-8ABE-433E-9B27-2A95D670EA86}" dt="2024-05-05T13:38:34.799" v="35" actId="403"/>
        <pc:sldMkLst>
          <pc:docMk/>
          <pc:sldMk cId="1824961366" sldId="267"/>
        </pc:sldMkLst>
        <pc:spChg chg="mod">
          <ac:chgData name="dwayne scott" userId="5b2fa553287f2055" providerId="LiveId" clId="{AA5AEB59-8ABE-433E-9B27-2A95D670EA86}" dt="2024-05-05T13:38:31.855" v="32" actId="26606"/>
          <ac:spMkLst>
            <pc:docMk/>
            <pc:sldMk cId="1824961366" sldId="267"/>
            <ac:spMk id="2" creationId="{D5EB27DA-55BC-F2F1-CDF4-0EBB0FBC28C2}"/>
          </ac:spMkLst>
        </pc:spChg>
        <pc:spChg chg="mod">
          <ac:chgData name="dwayne scott" userId="5b2fa553287f2055" providerId="LiveId" clId="{AA5AEB59-8ABE-433E-9B27-2A95D670EA86}" dt="2024-05-05T13:38:34.799" v="35" actId="403"/>
          <ac:spMkLst>
            <pc:docMk/>
            <pc:sldMk cId="1824961366" sldId="267"/>
            <ac:spMk id="3" creationId="{E9EA5F73-94E8-99FC-E217-77E7320033E9}"/>
          </ac:spMkLst>
        </pc:spChg>
        <pc:grpChg chg="add">
          <ac:chgData name="dwayne scott" userId="5b2fa553287f2055" providerId="LiveId" clId="{AA5AEB59-8ABE-433E-9B27-2A95D670EA86}" dt="2024-05-05T13:38:31.855" v="32" actId="26606"/>
          <ac:grpSpMkLst>
            <pc:docMk/>
            <pc:sldMk cId="1824961366" sldId="267"/>
            <ac:grpSpMk id="6151" creationId="{6258F736-B256-8039-9DC6-F4E49A5C5AD5}"/>
          </ac:grpSpMkLst>
        </pc:grpChg>
        <pc:picChg chg="add mod">
          <ac:chgData name="dwayne scott" userId="5b2fa553287f2055" providerId="LiveId" clId="{AA5AEB59-8ABE-433E-9B27-2A95D670EA86}" dt="2024-05-05T13:38:31.855" v="32" actId="26606"/>
          <ac:picMkLst>
            <pc:docMk/>
            <pc:sldMk cId="1824961366" sldId="267"/>
            <ac:picMk id="6146" creationId="{7632748F-A303-E99D-5C15-389ECFD6ECA3}"/>
          </ac:picMkLst>
        </pc:picChg>
      </pc:sldChg>
      <pc:sldChg chg="addSp delSp modSp new mod setBg modClrScheme chgLayout">
        <pc:chgData name="dwayne scott" userId="5b2fa553287f2055" providerId="LiveId" clId="{AA5AEB59-8ABE-433E-9B27-2A95D670EA86}" dt="2024-05-05T13:30:05.211" v="5" actId="26606"/>
        <pc:sldMkLst>
          <pc:docMk/>
          <pc:sldMk cId="2469182491" sldId="268"/>
        </pc:sldMkLst>
        <pc:spChg chg="del mod ord">
          <ac:chgData name="dwayne scott" userId="5b2fa553287f2055" providerId="LiveId" clId="{AA5AEB59-8ABE-433E-9B27-2A95D670EA86}" dt="2024-05-05T13:28:59.362" v="1" actId="700"/>
          <ac:spMkLst>
            <pc:docMk/>
            <pc:sldMk cId="2469182491" sldId="268"/>
            <ac:spMk id="2" creationId="{AD0135F3-904C-DABF-E2D8-4997826B4E90}"/>
          </ac:spMkLst>
        </pc:spChg>
        <pc:spChg chg="del mod ord">
          <ac:chgData name="dwayne scott" userId="5b2fa553287f2055" providerId="LiveId" clId="{AA5AEB59-8ABE-433E-9B27-2A95D670EA86}" dt="2024-05-05T13:28:59.362" v="1" actId="700"/>
          <ac:spMkLst>
            <pc:docMk/>
            <pc:sldMk cId="2469182491" sldId="268"/>
            <ac:spMk id="3" creationId="{91AE8F06-B2C9-D722-2FC0-E010789AA793}"/>
          </ac:spMkLst>
        </pc:spChg>
        <pc:spChg chg="add mod ord">
          <ac:chgData name="dwayne scott" userId="5b2fa553287f2055" providerId="LiveId" clId="{AA5AEB59-8ABE-433E-9B27-2A95D670EA86}" dt="2024-05-05T13:30:05.211" v="5" actId="26606"/>
          <ac:spMkLst>
            <pc:docMk/>
            <pc:sldMk cId="2469182491" sldId="268"/>
            <ac:spMk id="4" creationId="{033F9CC6-A68B-7073-487C-BC4A85477CCA}"/>
          </ac:spMkLst>
        </pc:spChg>
        <pc:spChg chg="add mod ord">
          <ac:chgData name="dwayne scott" userId="5b2fa553287f2055" providerId="LiveId" clId="{AA5AEB59-8ABE-433E-9B27-2A95D670EA86}" dt="2024-05-05T13:30:05.211" v="5" actId="26606"/>
          <ac:spMkLst>
            <pc:docMk/>
            <pc:sldMk cId="2469182491" sldId="268"/>
            <ac:spMk id="5" creationId="{F7286412-BF00-0920-2381-8A58A3317247}"/>
          </ac:spMkLst>
        </pc:spChg>
        <pc:spChg chg="add">
          <ac:chgData name="dwayne scott" userId="5b2fa553287f2055" providerId="LiveId" clId="{AA5AEB59-8ABE-433E-9B27-2A95D670EA86}" dt="2024-05-05T13:30:05.211" v="5" actId="26606"/>
          <ac:spMkLst>
            <pc:docMk/>
            <pc:sldMk cId="2469182491" sldId="268"/>
            <ac:spMk id="1031" creationId="{362D44EE-C852-4460-B8B5-C4F2BC20510C}"/>
          </ac:spMkLst>
        </pc:spChg>
        <pc:spChg chg="add">
          <ac:chgData name="dwayne scott" userId="5b2fa553287f2055" providerId="LiveId" clId="{AA5AEB59-8ABE-433E-9B27-2A95D670EA86}" dt="2024-05-05T13:30:05.211" v="5" actId="26606"/>
          <ac:spMkLst>
            <pc:docMk/>
            <pc:sldMk cId="2469182491" sldId="268"/>
            <ac:spMk id="1033" creationId="{658970D8-8D1D-4B5C-894B-E871CC86543D}"/>
          </ac:spMkLst>
        </pc:spChg>
        <pc:spChg chg="add">
          <ac:chgData name="dwayne scott" userId="5b2fa553287f2055" providerId="LiveId" clId="{AA5AEB59-8ABE-433E-9B27-2A95D670EA86}" dt="2024-05-05T13:30:05.211" v="5" actId="26606"/>
          <ac:spMkLst>
            <pc:docMk/>
            <pc:sldMk cId="2469182491" sldId="268"/>
            <ac:spMk id="1035" creationId="{F227E5B6-9132-43CA-B503-37A18562ADF2}"/>
          </ac:spMkLst>
        </pc:spChg>
        <pc:spChg chg="add">
          <ac:chgData name="dwayne scott" userId="5b2fa553287f2055" providerId="LiveId" clId="{AA5AEB59-8ABE-433E-9B27-2A95D670EA86}" dt="2024-05-05T13:30:05.211" v="5" actId="26606"/>
          <ac:spMkLst>
            <pc:docMk/>
            <pc:sldMk cId="2469182491" sldId="268"/>
            <ac:spMk id="1037" creationId="{03C2051E-A88D-48E5-BACF-AAED17892722}"/>
          </ac:spMkLst>
        </pc:spChg>
        <pc:spChg chg="add">
          <ac:chgData name="dwayne scott" userId="5b2fa553287f2055" providerId="LiveId" clId="{AA5AEB59-8ABE-433E-9B27-2A95D670EA86}" dt="2024-05-05T13:30:05.211" v="5" actId="26606"/>
          <ac:spMkLst>
            <pc:docMk/>
            <pc:sldMk cId="2469182491" sldId="268"/>
            <ac:spMk id="1039" creationId="{7821A508-2985-4905-874A-527429BAABFA}"/>
          </ac:spMkLst>
        </pc:spChg>
        <pc:spChg chg="add">
          <ac:chgData name="dwayne scott" userId="5b2fa553287f2055" providerId="LiveId" clId="{AA5AEB59-8ABE-433E-9B27-2A95D670EA86}" dt="2024-05-05T13:30:05.211" v="5" actId="26606"/>
          <ac:spMkLst>
            <pc:docMk/>
            <pc:sldMk cId="2469182491" sldId="268"/>
            <ac:spMk id="1041" creationId="{D2929CB1-0E3C-4B2D-ADC5-0154FB33BA44}"/>
          </ac:spMkLst>
        </pc:spChg>
        <pc:spChg chg="add">
          <ac:chgData name="dwayne scott" userId="5b2fa553287f2055" providerId="LiveId" clId="{AA5AEB59-8ABE-433E-9B27-2A95D670EA86}" dt="2024-05-05T13:30:05.211" v="5" actId="26606"/>
          <ac:spMkLst>
            <pc:docMk/>
            <pc:sldMk cId="2469182491" sldId="268"/>
            <ac:spMk id="1043" creationId="{5F2F0C84-BE8C-4DC2-A6D3-30349A801D5C}"/>
          </ac:spMkLst>
        </pc:spChg>
        <pc:picChg chg="add mod">
          <ac:chgData name="dwayne scott" userId="5b2fa553287f2055" providerId="LiveId" clId="{AA5AEB59-8ABE-433E-9B27-2A95D670EA86}" dt="2024-05-05T13:30:05.211" v="5" actId="26606"/>
          <ac:picMkLst>
            <pc:docMk/>
            <pc:sldMk cId="2469182491" sldId="268"/>
            <ac:picMk id="1026" creationId="{506ED47E-962E-D8D5-5CEA-98CA4ECE5FD6}"/>
          </ac:picMkLst>
        </pc:pic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134FE0E-85DD-4BBF-BFED-D022801AF180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6DEE4AC0-0CA6-4897-BDA4-C2B307A940CE}">
      <dgm:prSet/>
      <dgm:spPr/>
      <dgm:t>
        <a:bodyPr/>
        <a:lstStyle/>
        <a:p>
          <a:r>
            <a:rPr lang="en-US" b="0" i="0"/>
            <a:t>Expository Sermons: These sermons explain and explore a specific passage or book of the Bible in detail, often verse by verse. Example: A sermon on Psalm 23, unpacking its meaning and relevance to daily life.</a:t>
          </a:r>
          <a:endParaRPr lang="en-US"/>
        </a:p>
      </dgm:t>
    </dgm:pt>
    <dgm:pt modelId="{8E14E613-05F2-4AF9-AAEE-740ED07433ED}" type="parTrans" cxnId="{0F7E64E6-F557-4368-9EDF-5D9A800CDC4D}">
      <dgm:prSet/>
      <dgm:spPr/>
      <dgm:t>
        <a:bodyPr/>
        <a:lstStyle/>
        <a:p>
          <a:endParaRPr lang="en-US"/>
        </a:p>
      </dgm:t>
    </dgm:pt>
    <dgm:pt modelId="{81FE8C68-5E3B-4637-8A7B-20DC9C75E18B}" type="sibTrans" cxnId="{0F7E64E6-F557-4368-9EDF-5D9A800CDC4D}">
      <dgm:prSet/>
      <dgm:spPr/>
      <dgm:t>
        <a:bodyPr/>
        <a:lstStyle/>
        <a:p>
          <a:endParaRPr lang="en-US"/>
        </a:p>
      </dgm:t>
    </dgm:pt>
    <dgm:pt modelId="{F039A272-8BE8-4693-AB22-B55644C0FAAB}">
      <dgm:prSet/>
      <dgm:spPr/>
      <dgm:t>
        <a:bodyPr/>
        <a:lstStyle/>
        <a:p>
          <a:r>
            <a:rPr lang="en-US" b="0" i="0"/>
            <a:t>Topical Sermons: These sermons address specific topics or themes relevant to the audience, drawing from various passages of scripture to support the message. Example: A sermon on forgiveness, exploring biblical principles and examples of forgiveness.</a:t>
          </a:r>
          <a:endParaRPr lang="en-US"/>
        </a:p>
      </dgm:t>
    </dgm:pt>
    <dgm:pt modelId="{2A1C3737-68DA-4212-BF81-F9D522D77734}" type="parTrans" cxnId="{6192A809-C165-414E-91BC-23B97C0554E5}">
      <dgm:prSet/>
      <dgm:spPr/>
      <dgm:t>
        <a:bodyPr/>
        <a:lstStyle/>
        <a:p>
          <a:endParaRPr lang="en-US"/>
        </a:p>
      </dgm:t>
    </dgm:pt>
    <dgm:pt modelId="{227F10AB-E922-4799-9773-45C2976654D2}" type="sibTrans" cxnId="{6192A809-C165-414E-91BC-23B97C0554E5}">
      <dgm:prSet/>
      <dgm:spPr/>
      <dgm:t>
        <a:bodyPr/>
        <a:lstStyle/>
        <a:p>
          <a:endParaRPr lang="en-US"/>
        </a:p>
      </dgm:t>
    </dgm:pt>
    <dgm:pt modelId="{5080C003-0989-4ECC-BF83-4B91C619E041}" type="pres">
      <dgm:prSet presAssocID="{A134FE0E-85DD-4BBF-BFED-D022801AF180}" presName="linear" presStyleCnt="0">
        <dgm:presLayoutVars>
          <dgm:animLvl val="lvl"/>
          <dgm:resizeHandles val="exact"/>
        </dgm:presLayoutVars>
      </dgm:prSet>
      <dgm:spPr/>
    </dgm:pt>
    <dgm:pt modelId="{0189A374-A713-4945-90FF-E07D89310A0E}" type="pres">
      <dgm:prSet presAssocID="{6DEE4AC0-0CA6-4897-BDA4-C2B307A940CE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2254F378-7C35-448B-BCAF-07EE7E85D494}" type="pres">
      <dgm:prSet presAssocID="{81FE8C68-5E3B-4637-8A7B-20DC9C75E18B}" presName="spacer" presStyleCnt="0"/>
      <dgm:spPr/>
    </dgm:pt>
    <dgm:pt modelId="{6FA37E58-7252-4C34-B5E3-E43C25C8072B}" type="pres">
      <dgm:prSet presAssocID="{F039A272-8BE8-4693-AB22-B55644C0FAAB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6192A809-C165-414E-91BC-23B97C0554E5}" srcId="{A134FE0E-85DD-4BBF-BFED-D022801AF180}" destId="{F039A272-8BE8-4693-AB22-B55644C0FAAB}" srcOrd="1" destOrd="0" parTransId="{2A1C3737-68DA-4212-BF81-F9D522D77734}" sibTransId="{227F10AB-E922-4799-9773-45C2976654D2}"/>
    <dgm:cxn modelId="{CF94E826-9C52-4206-B524-5BB5A664DA76}" type="presOf" srcId="{A134FE0E-85DD-4BBF-BFED-D022801AF180}" destId="{5080C003-0989-4ECC-BF83-4B91C619E041}" srcOrd="0" destOrd="0" presId="urn:microsoft.com/office/officeart/2005/8/layout/vList2"/>
    <dgm:cxn modelId="{10B6FA5E-6105-4091-9519-C6E62E7327A8}" type="presOf" srcId="{F039A272-8BE8-4693-AB22-B55644C0FAAB}" destId="{6FA37E58-7252-4C34-B5E3-E43C25C8072B}" srcOrd="0" destOrd="0" presId="urn:microsoft.com/office/officeart/2005/8/layout/vList2"/>
    <dgm:cxn modelId="{D9DB1269-952A-4300-AA30-6FADC9CC7AE2}" type="presOf" srcId="{6DEE4AC0-0CA6-4897-BDA4-C2B307A940CE}" destId="{0189A374-A713-4945-90FF-E07D89310A0E}" srcOrd="0" destOrd="0" presId="urn:microsoft.com/office/officeart/2005/8/layout/vList2"/>
    <dgm:cxn modelId="{0F7E64E6-F557-4368-9EDF-5D9A800CDC4D}" srcId="{A134FE0E-85DD-4BBF-BFED-D022801AF180}" destId="{6DEE4AC0-0CA6-4897-BDA4-C2B307A940CE}" srcOrd="0" destOrd="0" parTransId="{8E14E613-05F2-4AF9-AAEE-740ED07433ED}" sibTransId="{81FE8C68-5E3B-4637-8A7B-20DC9C75E18B}"/>
    <dgm:cxn modelId="{408D44C7-A34E-436C-A219-DAE1E384C4AC}" type="presParOf" srcId="{5080C003-0989-4ECC-BF83-4B91C619E041}" destId="{0189A374-A713-4945-90FF-E07D89310A0E}" srcOrd="0" destOrd="0" presId="urn:microsoft.com/office/officeart/2005/8/layout/vList2"/>
    <dgm:cxn modelId="{567A72FB-0867-4483-989B-80287D6F8B81}" type="presParOf" srcId="{5080C003-0989-4ECC-BF83-4B91C619E041}" destId="{2254F378-7C35-448B-BCAF-07EE7E85D494}" srcOrd="1" destOrd="0" presId="urn:microsoft.com/office/officeart/2005/8/layout/vList2"/>
    <dgm:cxn modelId="{A767D362-A608-4EAF-B7E1-4DEF64609813}" type="presParOf" srcId="{5080C003-0989-4ECC-BF83-4B91C619E041}" destId="{6FA37E58-7252-4C34-B5E3-E43C25C8072B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189A374-A713-4945-90FF-E07D89310A0E}">
      <dsp:nvSpPr>
        <dsp:cNvPr id="0" name=""/>
        <dsp:cNvSpPr/>
      </dsp:nvSpPr>
      <dsp:spPr>
        <a:xfrm>
          <a:off x="0" y="192136"/>
          <a:ext cx="6002110" cy="164502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b="0" i="0" kern="1200"/>
            <a:t>Expository Sermons: These sermons explain and explore a specific passage or book of the Bible in detail, often verse by verse. Example: A sermon on Psalm 23, unpacking its meaning and relevance to daily life.</a:t>
          </a:r>
          <a:endParaRPr lang="en-US" sz="1900" kern="1200"/>
        </a:p>
      </dsp:txBody>
      <dsp:txXfrm>
        <a:off x="80303" y="272439"/>
        <a:ext cx="5841504" cy="1484414"/>
      </dsp:txXfrm>
    </dsp:sp>
    <dsp:sp modelId="{6FA37E58-7252-4C34-B5E3-E43C25C8072B}">
      <dsp:nvSpPr>
        <dsp:cNvPr id="0" name=""/>
        <dsp:cNvSpPr/>
      </dsp:nvSpPr>
      <dsp:spPr>
        <a:xfrm>
          <a:off x="0" y="1891877"/>
          <a:ext cx="6002110" cy="1645020"/>
        </a:xfrm>
        <a:prstGeom prst="roundRect">
          <a:avLst/>
        </a:prstGeom>
        <a:solidFill>
          <a:schemeClr val="accent5">
            <a:hueOff val="-12152150"/>
            <a:satOff val="-826"/>
            <a:lumOff val="1961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b="0" i="0" kern="1200"/>
            <a:t>Topical Sermons: These sermons address specific topics or themes relevant to the audience, drawing from various passages of scripture to support the message. Example: A sermon on forgiveness, exploring biblical principles and examples of forgiveness.</a:t>
          </a:r>
          <a:endParaRPr lang="en-US" sz="1900" kern="1200"/>
        </a:p>
      </dsp:txBody>
      <dsp:txXfrm>
        <a:off x="80303" y="1972180"/>
        <a:ext cx="5841504" cy="148441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AE7F72-B6E4-A693-4837-8FD9CB6F59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JM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DFEE21A-2E1A-72D3-4120-38BFDE8F99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JM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3AC503-95CD-2542-7CC4-D24982631F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9DA34-BB2C-41E0-8CD0-70E0EF710F12}" type="datetimeFigureOut">
              <a:rPr lang="en-JM" smtClean="0"/>
              <a:t>5/5/2024</a:t>
            </a:fld>
            <a:endParaRPr lang="en-JM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0B6233-CD1A-65DB-ACA1-64726EA3A9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M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CF7FC5-640C-B323-BDE7-ED8F7A0F89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63B9F-AA3A-4BB1-909B-F37AFCAC324C}" type="slidenum">
              <a:rPr lang="en-JM" smtClean="0"/>
              <a:t>‹#›</a:t>
            </a:fld>
            <a:endParaRPr lang="en-JM"/>
          </a:p>
        </p:txBody>
      </p:sp>
    </p:spTree>
    <p:extLst>
      <p:ext uri="{BB962C8B-B14F-4D97-AF65-F5344CB8AC3E}">
        <p14:creationId xmlns:p14="http://schemas.microsoft.com/office/powerpoint/2010/main" val="29971172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11B5C2-CF54-A27D-1844-6E53E233A3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JM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4B63DA1-98EB-8734-E0A4-4025078CB3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JM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7F47DA-786A-728E-A1A3-46B2B482BE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9DA34-BB2C-41E0-8CD0-70E0EF710F12}" type="datetimeFigureOut">
              <a:rPr lang="en-JM" smtClean="0"/>
              <a:t>5/5/2024</a:t>
            </a:fld>
            <a:endParaRPr lang="en-JM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141112-69E2-D112-55BF-A7825F3F64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M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6A68EF-174A-61E8-B8EE-FB5450BC20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63B9F-AA3A-4BB1-909B-F37AFCAC324C}" type="slidenum">
              <a:rPr lang="en-JM" smtClean="0"/>
              <a:t>‹#›</a:t>
            </a:fld>
            <a:endParaRPr lang="en-JM"/>
          </a:p>
        </p:txBody>
      </p:sp>
    </p:spTree>
    <p:extLst>
      <p:ext uri="{BB962C8B-B14F-4D97-AF65-F5344CB8AC3E}">
        <p14:creationId xmlns:p14="http://schemas.microsoft.com/office/powerpoint/2010/main" val="36367233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97AF606-AC30-3B7F-DF0F-EF15D249098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JM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FFC2AA5-DE76-F51E-6083-6D7F088491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JM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5EE5DF-B942-C66D-82A2-0E21510E83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9DA34-BB2C-41E0-8CD0-70E0EF710F12}" type="datetimeFigureOut">
              <a:rPr lang="en-JM" smtClean="0"/>
              <a:t>5/5/2024</a:t>
            </a:fld>
            <a:endParaRPr lang="en-JM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54957D-C5AD-B794-9A33-B2EDE726CF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M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172AE6-E303-914D-2B4B-A0688F4DF0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63B9F-AA3A-4BB1-909B-F37AFCAC324C}" type="slidenum">
              <a:rPr lang="en-JM" smtClean="0"/>
              <a:t>‹#›</a:t>
            </a:fld>
            <a:endParaRPr lang="en-JM"/>
          </a:p>
        </p:txBody>
      </p:sp>
    </p:spTree>
    <p:extLst>
      <p:ext uri="{BB962C8B-B14F-4D97-AF65-F5344CB8AC3E}">
        <p14:creationId xmlns:p14="http://schemas.microsoft.com/office/powerpoint/2010/main" val="30274331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3A58E1-6E0D-9402-E50D-B25D7FC1F5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JM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39841D-9ECC-FE06-70EB-191CDCE6F7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JM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A3311F-1992-3D16-2458-CAA6A6A9F4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9DA34-BB2C-41E0-8CD0-70E0EF710F12}" type="datetimeFigureOut">
              <a:rPr lang="en-JM" smtClean="0"/>
              <a:t>5/5/2024</a:t>
            </a:fld>
            <a:endParaRPr lang="en-JM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BE2BDF-CA4D-13FC-079C-BBBD46844C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M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EF894C-F58A-CFCE-2435-D016922225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63B9F-AA3A-4BB1-909B-F37AFCAC324C}" type="slidenum">
              <a:rPr lang="en-JM" smtClean="0"/>
              <a:t>‹#›</a:t>
            </a:fld>
            <a:endParaRPr lang="en-JM"/>
          </a:p>
        </p:txBody>
      </p:sp>
    </p:spTree>
    <p:extLst>
      <p:ext uri="{BB962C8B-B14F-4D97-AF65-F5344CB8AC3E}">
        <p14:creationId xmlns:p14="http://schemas.microsoft.com/office/powerpoint/2010/main" val="406046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7F2260-0890-F0A7-0B12-5E6C1AB20C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JM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9E4EE4-AFB7-1408-D0EB-11ADE8E0EA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0D17C9-FBD3-3A1E-B0A9-A87E952ED8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9DA34-BB2C-41E0-8CD0-70E0EF710F12}" type="datetimeFigureOut">
              <a:rPr lang="en-JM" smtClean="0"/>
              <a:t>5/5/2024</a:t>
            </a:fld>
            <a:endParaRPr lang="en-JM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03BF03-4AAC-BC81-3F67-62D5FA1BA2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M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19B0AA-AA45-4221-A1F8-E2BB61E01C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63B9F-AA3A-4BB1-909B-F37AFCAC324C}" type="slidenum">
              <a:rPr lang="en-JM" smtClean="0"/>
              <a:t>‹#›</a:t>
            </a:fld>
            <a:endParaRPr lang="en-JM"/>
          </a:p>
        </p:txBody>
      </p:sp>
    </p:spTree>
    <p:extLst>
      <p:ext uri="{BB962C8B-B14F-4D97-AF65-F5344CB8AC3E}">
        <p14:creationId xmlns:p14="http://schemas.microsoft.com/office/powerpoint/2010/main" val="1616909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DFEDA1-D6DB-DB92-99AA-0F11717361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JM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7A42AD-4E4D-FB3F-F604-A36399871C9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JM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04F3FBF-7DE8-ECB6-072F-F38D0FF6C9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JM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29EFEC2-6127-92D4-F3CF-422C0FDE69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9DA34-BB2C-41E0-8CD0-70E0EF710F12}" type="datetimeFigureOut">
              <a:rPr lang="en-JM" smtClean="0"/>
              <a:t>5/5/2024</a:t>
            </a:fld>
            <a:endParaRPr lang="en-JM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7F373D8-37D0-EEA8-21F9-3C25621A44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M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98F6CA2-8780-0326-4549-A07EF4DA3B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63B9F-AA3A-4BB1-909B-F37AFCAC324C}" type="slidenum">
              <a:rPr lang="en-JM" smtClean="0"/>
              <a:t>‹#›</a:t>
            </a:fld>
            <a:endParaRPr lang="en-JM"/>
          </a:p>
        </p:txBody>
      </p:sp>
    </p:spTree>
    <p:extLst>
      <p:ext uri="{BB962C8B-B14F-4D97-AF65-F5344CB8AC3E}">
        <p14:creationId xmlns:p14="http://schemas.microsoft.com/office/powerpoint/2010/main" val="41205889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004B06-D863-412F-E92C-9947EC6EDC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JM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6EFA37-2F2F-F57E-C1D2-7317436036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58E89D3-F6A2-3D77-5E4F-462CE7FE2F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JM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C61C012-342E-DE2E-EEAF-8853563E76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58FA57A-8187-0F9D-9957-3452B88172E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JM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C4ACD2B-C742-3CE5-9290-930384A17F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9DA34-BB2C-41E0-8CD0-70E0EF710F12}" type="datetimeFigureOut">
              <a:rPr lang="en-JM" smtClean="0"/>
              <a:t>5/5/2024</a:t>
            </a:fld>
            <a:endParaRPr lang="en-JM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E6CFDD1-1925-26D0-71AE-5DF3EAA796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M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3978FD2-C18F-49F4-6D7E-637717684A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63B9F-AA3A-4BB1-909B-F37AFCAC324C}" type="slidenum">
              <a:rPr lang="en-JM" smtClean="0"/>
              <a:t>‹#›</a:t>
            </a:fld>
            <a:endParaRPr lang="en-JM"/>
          </a:p>
        </p:txBody>
      </p:sp>
    </p:spTree>
    <p:extLst>
      <p:ext uri="{BB962C8B-B14F-4D97-AF65-F5344CB8AC3E}">
        <p14:creationId xmlns:p14="http://schemas.microsoft.com/office/powerpoint/2010/main" val="9348678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D63115-63D9-649F-48D0-5D2A7541CB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JM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ABFBA1D-E926-4846-1DE1-0FF2976339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9DA34-BB2C-41E0-8CD0-70E0EF710F12}" type="datetimeFigureOut">
              <a:rPr lang="en-JM" smtClean="0"/>
              <a:t>5/5/2024</a:t>
            </a:fld>
            <a:endParaRPr lang="en-JM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B1295D0-5517-4275-9C9B-6DB1F5D0EB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M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9DFE046-5840-03AF-1815-D7B1CA406D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63B9F-AA3A-4BB1-909B-F37AFCAC324C}" type="slidenum">
              <a:rPr lang="en-JM" smtClean="0"/>
              <a:t>‹#›</a:t>
            </a:fld>
            <a:endParaRPr lang="en-JM"/>
          </a:p>
        </p:txBody>
      </p:sp>
    </p:spTree>
    <p:extLst>
      <p:ext uri="{BB962C8B-B14F-4D97-AF65-F5344CB8AC3E}">
        <p14:creationId xmlns:p14="http://schemas.microsoft.com/office/powerpoint/2010/main" val="34674467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282D604-5BEA-E366-68FA-F3980C3421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9DA34-BB2C-41E0-8CD0-70E0EF710F12}" type="datetimeFigureOut">
              <a:rPr lang="en-JM" smtClean="0"/>
              <a:t>5/5/2024</a:t>
            </a:fld>
            <a:endParaRPr lang="en-JM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699163A-9298-E9A4-B151-E288675462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M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0D3AF92-0EF4-8F26-132D-5D2B7BFB78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63B9F-AA3A-4BB1-909B-F37AFCAC324C}" type="slidenum">
              <a:rPr lang="en-JM" smtClean="0"/>
              <a:t>‹#›</a:t>
            </a:fld>
            <a:endParaRPr lang="en-JM"/>
          </a:p>
        </p:txBody>
      </p:sp>
    </p:spTree>
    <p:extLst>
      <p:ext uri="{BB962C8B-B14F-4D97-AF65-F5344CB8AC3E}">
        <p14:creationId xmlns:p14="http://schemas.microsoft.com/office/powerpoint/2010/main" val="24435078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C11BC6-68BB-6881-7A6A-00FEAEDEAF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JM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2A8B2C-E2FF-0093-9A54-3E29169586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JM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8F05DB7-E475-E136-D9D7-325D923924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F0470E-479C-F235-20D3-A7885FD3BA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9DA34-BB2C-41E0-8CD0-70E0EF710F12}" type="datetimeFigureOut">
              <a:rPr lang="en-JM" smtClean="0"/>
              <a:t>5/5/2024</a:t>
            </a:fld>
            <a:endParaRPr lang="en-JM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F2B5177-4904-6E20-7EAC-219B061A39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M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ACEF39B-DE4E-7B5A-F8B8-A24F6F69DC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63B9F-AA3A-4BB1-909B-F37AFCAC324C}" type="slidenum">
              <a:rPr lang="en-JM" smtClean="0"/>
              <a:t>‹#›</a:t>
            </a:fld>
            <a:endParaRPr lang="en-JM"/>
          </a:p>
        </p:txBody>
      </p:sp>
    </p:spTree>
    <p:extLst>
      <p:ext uri="{BB962C8B-B14F-4D97-AF65-F5344CB8AC3E}">
        <p14:creationId xmlns:p14="http://schemas.microsoft.com/office/powerpoint/2010/main" val="27929034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77F4D4-233E-BCC9-5A72-810AC354C1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JM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DB0B641-09F9-B2B2-F6AF-0D94FF1960C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JM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B99A558-59DC-14C3-DAD1-C6BFC59CA3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27FD937-8F21-5D1A-6F62-F5B6771E79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9DA34-BB2C-41E0-8CD0-70E0EF710F12}" type="datetimeFigureOut">
              <a:rPr lang="en-JM" smtClean="0"/>
              <a:t>5/5/2024</a:t>
            </a:fld>
            <a:endParaRPr lang="en-JM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D16D59F-4634-439D-7AAB-2B2F806DD8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M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2FBE24-BD9E-E9E4-C4D5-F379EC58FB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63B9F-AA3A-4BB1-909B-F37AFCAC324C}" type="slidenum">
              <a:rPr lang="en-JM" smtClean="0"/>
              <a:t>‹#›</a:t>
            </a:fld>
            <a:endParaRPr lang="en-JM"/>
          </a:p>
        </p:txBody>
      </p:sp>
    </p:spTree>
    <p:extLst>
      <p:ext uri="{BB962C8B-B14F-4D97-AF65-F5344CB8AC3E}">
        <p14:creationId xmlns:p14="http://schemas.microsoft.com/office/powerpoint/2010/main" val="39076881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401E4EA-F337-FCD9-5CFB-CB9465C75C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JM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0705C7A-8800-C4C2-63B0-3E65B4D9D1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JM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5542ED-ED44-7D79-7763-040B95F944E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7A9DA34-BB2C-41E0-8CD0-70E0EF710F12}" type="datetimeFigureOut">
              <a:rPr lang="en-JM" smtClean="0"/>
              <a:t>5/5/2024</a:t>
            </a:fld>
            <a:endParaRPr lang="en-JM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EEA0FB-0295-D72A-DD0A-1AD35BA1BD2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JM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97E77B-1A47-2E8D-EB6E-4A47E1C6CB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AD63B9F-AA3A-4BB1-909B-F37AFCAC324C}" type="slidenum">
              <a:rPr lang="en-JM" smtClean="0"/>
              <a:t>‹#›</a:t>
            </a:fld>
            <a:endParaRPr lang="en-JM"/>
          </a:p>
        </p:txBody>
      </p:sp>
    </p:spTree>
    <p:extLst>
      <p:ext uri="{BB962C8B-B14F-4D97-AF65-F5344CB8AC3E}">
        <p14:creationId xmlns:p14="http://schemas.microsoft.com/office/powerpoint/2010/main" val="29090095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F2F5FC-B5BF-DCC4-9D4A-5B9605DCCEB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JM" dirty="0"/>
              <a:t>Central Jamaica Conference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56F40D4-F4BA-ED61-C363-5FF8FB6191F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JM" dirty="0"/>
              <a:t>Child Preachers Training </a:t>
            </a:r>
          </a:p>
          <a:p>
            <a:r>
              <a:rPr lang="en-JM" dirty="0"/>
              <a:t>Sermon Preparation </a:t>
            </a:r>
          </a:p>
        </p:txBody>
      </p:sp>
    </p:spTree>
    <p:extLst>
      <p:ext uri="{BB962C8B-B14F-4D97-AF65-F5344CB8AC3E}">
        <p14:creationId xmlns:p14="http://schemas.microsoft.com/office/powerpoint/2010/main" val="41318022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Slide Background">
            <a:extLst>
              <a:ext uri="{FF2B5EF4-FFF2-40B4-BE49-F238E27FC236}">
                <a16:creationId xmlns:a16="http://schemas.microsoft.com/office/drawing/2014/main" id="{C0763A76-9F1C-4FC5-82B7-DD475DA461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-1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E81BF4F6-F2CF-4984-9D14-D6966D92F9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8522446" cy="2285999"/>
          </a:xfrm>
          <a:prstGeom prst="rect">
            <a:avLst/>
          </a:prstGeom>
          <a:ln>
            <a:noFill/>
          </a:ln>
          <a:effectLst>
            <a:outerShdw blurRad="596900" dist="304800" dir="7140000" sx="90000" sy="90000" algn="t" rotWithShape="0">
              <a:srgbClr val="000000">
                <a:alpha val="15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23E7A5D-4C6F-C9DD-E147-5FF3995A79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1803" y="350196"/>
            <a:ext cx="4646904" cy="1624520"/>
          </a:xfrm>
        </p:spPr>
        <p:txBody>
          <a:bodyPr anchor="ctr">
            <a:normAutofit/>
          </a:bodyPr>
          <a:lstStyle/>
          <a:p>
            <a:r>
              <a:rPr lang="en-JM" sz="4000"/>
              <a:t>How to prepare for your Sermon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A298CF-B4D3-9404-B660-4ADC162781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1802" y="2743200"/>
            <a:ext cx="4646905" cy="3613149"/>
          </a:xfrm>
        </p:spPr>
        <p:txBody>
          <a:bodyPr anchor="ctr"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1300" b="0" i="0">
                <a:effectLst/>
                <a:highlight>
                  <a:srgbClr val="FFFFFF"/>
                </a:highlight>
                <a:latin typeface="Söhne"/>
              </a:rPr>
              <a:t>Prepare Yourself: take time to pray and meditate, seeking God's guidance, wisdom, and inspiration.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300" b="0" i="0">
                <a:effectLst/>
                <a:highlight>
                  <a:srgbClr val="FFFFFF"/>
                </a:highlight>
                <a:latin typeface="Söhne"/>
              </a:rPr>
              <a:t>Understand Your Audience: Familiarize yourself with the age group, interests, and attention span of the children you'll be speaking to. Adapt your language, content, and delivery style accordingly.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300" b="0" i="0">
                <a:effectLst/>
                <a:highlight>
                  <a:srgbClr val="FFFFFF"/>
                </a:highlight>
                <a:latin typeface="Söhne"/>
              </a:rPr>
              <a:t>Choose a Relevant Topic/ Scripture: Select a topic that is age-appropriate, relatable, and relevant. Prepare to use stories, examples, and illustrations that resonate with their experiences and interests.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300" b="0" i="0">
                <a:effectLst/>
                <a:highlight>
                  <a:srgbClr val="FFFFFF"/>
                </a:highlight>
                <a:latin typeface="Söhne"/>
              </a:rPr>
              <a:t>Do your research: review other books, find illustrations and stories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300" b="0" i="0">
                <a:effectLst/>
                <a:highlight>
                  <a:srgbClr val="FFFFFF"/>
                </a:highlight>
                <a:latin typeface="Söhne"/>
              </a:rPr>
              <a:t>Simplify the Message: Break down complex concepts into simple, easy-to-understand nuggets.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300" b="0" i="0">
                <a:effectLst/>
                <a:highlight>
                  <a:srgbClr val="FFFFFF"/>
                </a:highlight>
                <a:latin typeface="Söhne"/>
              </a:rPr>
              <a:t>Practice: Rehearse your sermon delivery to ensure clarity, timing, and effectiveness. </a:t>
            </a:r>
            <a:endParaRPr lang="en-JM" sz="1300"/>
          </a:p>
        </p:txBody>
      </p:sp>
      <p:pic>
        <p:nvPicPr>
          <p:cNvPr id="5" name="Picture 4" descr="Different coloured question marks">
            <a:extLst>
              <a:ext uri="{FF2B5EF4-FFF2-40B4-BE49-F238E27FC236}">
                <a16:creationId xmlns:a16="http://schemas.microsoft.com/office/drawing/2014/main" id="{22285857-EB6D-F3A1-B9E9-8CAA72E7309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3279" r="26665"/>
          <a:stretch/>
        </p:blipFill>
        <p:spPr>
          <a:xfrm>
            <a:off x="6096000" y="1"/>
            <a:ext cx="610282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03636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EB27DA-55BC-F2F1-CDF4-0EBB0FBC28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6693" y="741391"/>
            <a:ext cx="3455821" cy="1616203"/>
          </a:xfrm>
        </p:spPr>
        <p:txBody>
          <a:bodyPr anchor="b">
            <a:normAutofit/>
          </a:bodyPr>
          <a:lstStyle/>
          <a:p>
            <a:r>
              <a:rPr lang="en-JM" sz="3200"/>
              <a:t>Activity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EA5F73-94E8-99FC-E217-77E7320033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6693" y="2533476"/>
            <a:ext cx="3455821" cy="3447832"/>
          </a:xfrm>
        </p:spPr>
        <p:txBody>
          <a:bodyPr anchor="t">
            <a:normAutofit/>
          </a:bodyPr>
          <a:lstStyle/>
          <a:p>
            <a:r>
              <a:rPr lang="en-JM" sz="3200" dirty="0"/>
              <a:t>Choose Sermon Type </a:t>
            </a:r>
          </a:p>
          <a:p>
            <a:r>
              <a:rPr lang="en-JM" sz="3200" dirty="0"/>
              <a:t>Choose topic/ Scripture</a:t>
            </a:r>
          </a:p>
          <a:p>
            <a:r>
              <a:rPr lang="en-JM" sz="3200" dirty="0"/>
              <a:t>Choose Title </a:t>
            </a:r>
          </a:p>
          <a:p>
            <a:endParaRPr lang="en-JM" sz="3200" dirty="0"/>
          </a:p>
          <a:p>
            <a:endParaRPr lang="en-JM" sz="3200" dirty="0"/>
          </a:p>
        </p:txBody>
      </p:sp>
      <p:pic>
        <p:nvPicPr>
          <p:cNvPr id="6146" name="Picture 2" descr="Jesus preaching to a children group ...">
            <a:extLst>
              <a:ext uri="{FF2B5EF4-FFF2-40B4-BE49-F238E27FC236}">
                <a16:creationId xmlns:a16="http://schemas.microsoft.com/office/drawing/2014/main" id="{7632748F-A303-E99D-5C15-389ECFD6EC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987672" y="1342178"/>
            <a:ext cx="6389346" cy="41829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6151" name="Group 6150">
            <a:extLst>
              <a:ext uri="{FF2B5EF4-FFF2-40B4-BE49-F238E27FC236}">
                <a16:creationId xmlns:a16="http://schemas.microsoft.com/office/drawing/2014/main" id="{6258F736-B256-8039-9DC6-F4E49A5C5A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12068638" y="0"/>
            <a:ext cx="123362" cy="6858000"/>
            <a:chOff x="12068638" y="0"/>
            <a:chExt cx="123362" cy="6858000"/>
          </a:xfrm>
        </p:grpSpPr>
        <p:sp>
          <p:nvSpPr>
            <p:cNvPr id="6152" name="Rectangle 6151">
              <a:extLst>
                <a:ext uri="{FF2B5EF4-FFF2-40B4-BE49-F238E27FC236}">
                  <a16:creationId xmlns:a16="http://schemas.microsoft.com/office/drawing/2014/main" id="{10B4520A-996E-330C-99DA-69CA4D89E90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2068638" y="0"/>
              <a:ext cx="123362" cy="6858000"/>
            </a:xfrm>
            <a:prstGeom prst="rect">
              <a:avLst/>
            </a:prstGeom>
            <a:gradFill>
              <a:gsLst>
                <a:gs pos="0">
                  <a:schemeClr val="accent2"/>
                </a:gs>
                <a:gs pos="100000">
                  <a:schemeClr val="accent5"/>
                </a:gs>
              </a:gsLst>
              <a:lin ang="1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53" name="Rectangle 6152">
              <a:extLst>
                <a:ext uri="{FF2B5EF4-FFF2-40B4-BE49-F238E27FC236}">
                  <a16:creationId xmlns:a16="http://schemas.microsoft.com/office/drawing/2014/main" id="{EC8FA945-E356-695F-18D6-CAD4EF34FE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2068638" y="3527553"/>
              <a:ext cx="123362" cy="3330447"/>
            </a:xfrm>
            <a:prstGeom prst="rect">
              <a:avLst/>
            </a:prstGeom>
            <a:gradFill>
              <a:gsLst>
                <a:gs pos="19000">
                  <a:schemeClr val="accent5">
                    <a:lumMod val="60000"/>
                    <a:lumOff val="40000"/>
                    <a:alpha val="0"/>
                  </a:schemeClr>
                </a:gs>
                <a:gs pos="100000">
                  <a:schemeClr val="accent5">
                    <a:lumMod val="60000"/>
                    <a:lumOff val="40000"/>
                  </a:schemeClr>
                </a:gs>
              </a:gsLst>
              <a:lin ang="6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8249613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797177-007F-EF93-A649-4CC23FEAD2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JM" dirty="0"/>
              <a:t>Quiz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022A7B-A8E7-201D-C2C1-5C301183D3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JM"/>
          </a:p>
        </p:txBody>
      </p:sp>
    </p:spTree>
    <p:extLst>
      <p:ext uri="{BB962C8B-B14F-4D97-AF65-F5344CB8AC3E}">
        <p14:creationId xmlns:p14="http://schemas.microsoft.com/office/powerpoint/2010/main" val="33487726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1" name="Rectangle 1030">
            <a:extLst>
              <a:ext uri="{FF2B5EF4-FFF2-40B4-BE49-F238E27FC236}">
                <a16:creationId xmlns:a16="http://schemas.microsoft.com/office/drawing/2014/main" id="{362D44EE-C852-4460-B8B5-C4F2BC2051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033F9CC6-A68B-7073-487C-BC4A85477C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194716" y="739978"/>
            <a:ext cx="5334930" cy="3004145"/>
          </a:xfrm>
        </p:spPr>
        <p:txBody>
          <a:bodyPr>
            <a:normAutofit/>
          </a:bodyPr>
          <a:lstStyle/>
          <a:p>
            <a:r>
              <a:rPr lang="en-JM"/>
              <a:t>What is a Sermon ?</a:t>
            </a:r>
            <a:endParaRPr lang="en-JM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F7286412-BF00-0920-2381-8A58A33172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194715" y="3836197"/>
            <a:ext cx="5334931" cy="2189214"/>
          </a:xfrm>
        </p:spPr>
        <p:txBody>
          <a:bodyPr>
            <a:normAutofit/>
          </a:bodyPr>
          <a:lstStyle/>
          <a:p>
            <a:endParaRPr lang="en-JM"/>
          </a:p>
        </p:txBody>
      </p:sp>
      <p:sp>
        <p:nvSpPr>
          <p:cNvPr id="1033" name="Freeform: Shape 1032">
            <a:extLst>
              <a:ext uri="{FF2B5EF4-FFF2-40B4-BE49-F238E27FC236}">
                <a16:creationId xmlns:a16="http://schemas.microsoft.com/office/drawing/2014/main" id="{658970D8-8D1D-4B5C-894B-E871CC8654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30529" y="1"/>
            <a:ext cx="1155142" cy="591009"/>
          </a:xfrm>
          <a:custGeom>
            <a:avLst/>
            <a:gdLst>
              <a:gd name="connsiteX0" fmla="*/ 1355 w 1155142"/>
              <a:gd name="connsiteY0" fmla="*/ 0 h 591009"/>
              <a:gd name="connsiteX1" fmla="*/ 1153787 w 1155142"/>
              <a:gd name="connsiteY1" fmla="*/ 0 h 591009"/>
              <a:gd name="connsiteX2" fmla="*/ 1155142 w 1155142"/>
              <a:gd name="connsiteY2" fmla="*/ 13438 h 591009"/>
              <a:gd name="connsiteX3" fmla="*/ 577571 w 1155142"/>
              <a:gd name="connsiteY3" fmla="*/ 591009 h 591009"/>
              <a:gd name="connsiteX4" fmla="*/ 0 w 1155142"/>
              <a:gd name="connsiteY4" fmla="*/ 13438 h 591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591009">
                <a:moveTo>
                  <a:pt x="1355" y="0"/>
                </a:moveTo>
                <a:lnTo>
                  <a:pt x="1153787" y="0"/>
                </a:lnTo>
                <a:lnTo>
                  <a:pt x="1155142" y="13438"/>
                </a:lnTo>
                <a:cubicBezTo>
                  <a:pt x="1155142" y="332422"/>
                  <a:pt x="896555" y="591009"/>
                  <a:pt x="577571" y="591009"/>
                </a:cubicBezTo>
                <a:cubicBezTo>
                  <a:pt x="258587" y="591009"/>
                  <a:pt x="0" y="332422"/>
                  <a:pt x="0" y="1343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35" name="Freeform: Shape 1034">
            <a:extLst>
              <a:ext uri="{FF2B5EF4-FFF2-40B4-BE49-F238E27FC236}">
                <a16:creationId xmlns:a16="http://schemas.microsoft.com/office/drawing/2014/main" id="{F227E5B6-9132-43CA-B503-37A18562AD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349052" y="0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037" name="Freeform: Shape 1036">
            <a:extLst>
              <a:ext uri="{FF2B5EF4-FFF2-40B4-BE49-F238E27FC236}">
                <a16:creationId xmlns:a16="http://schemas.microsoft.com/office/drawing/2014/main" id="{03C2051E-A88D-48E5-BACF-AAED178927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2916245"/>
            <a:ext cx="159741" cy="552996"/>
          </a:xfrm>
          <a:custGeom>
            <a:avLst/>
            <a:gdLst>
              <a:gd name="connsiteX0" fmla="*/ 159741 w 159741"/>
              <a:gd name="connsiteY0" fmla="*/ 0 h 552996"/>
              <a:gd name="connsiteX1" fmla="*/ 159741 w 159741"/>
              <a:gd name="connsiteY1" fmla="*/ 552996 h 552996"/>
              <a:gd name="connsiteX2" fmla="*/ 141849 w 159741"/>
              <a:gd name="connsiteY2" fmla="*/ 543285 h 552996"/>
              <a:gd name="connsiteX3" fmla="*/ 0 w 159741"/>
              <a:gd name="connsiteY3" fmla="*/ 276498 h 552996"/>
              <a:gd name="connsiteX4" fmla="*/ 141849 w 159741"/>
              <a:gd name="connsiteY4" fmla="*/ 9711 h 552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741" h="552996">
                <a:moveTo>
                  <a:pt x="159741" y="0"/>
                </a:moveTo>
                <a:lnTo>
                  <a:pt x="159741" y="552996"/>
                </a:lnTo>
                <a:lnTo>
                  <a:pt x="141849" y="543285"/>
                </a:lnTo>
                <a:cubicBezTo>
                  <a:pt x="56268" y="485467"/>
                  <a:pt x="0" y="387554"/>
                  <a:pt x="0" y="276498"/>
                </a:cubicBezTo>
                <a:cubicBezTo>
                  <a:pt x="0" y="165443"/>
                  <a:pt x="56268" y="67529"/>
                  <a:pt x="141849" y="9711"/>
                </a:cubicBezTo>
                <a:close/>
              </a:path>
            </a:pathLst>
          </a:custGeom>
          <a:solidFill>
            <a:schemeClr val="accent2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39" name="Freeform: Shape 1038">
            <a:extLst>
              <a:ext uri="{FF2B5EF4-FFF2-40B4-BE49-F238E27FC236}">
                <a16:creationId xmlns:a16="http://schemas.microsoft.com/office/drawing/2014/main" id="{7821A508-2985-4905-874A-527429BAAB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835649"/>
            <a:ext cx="1548180" cy="1022351"/>
          </a:xfrm>
          <a:custGeom>
            <a:avLst/>
            <a:gdLst>
              <a:gd name="connsiteX0" fmla="*/ 61913 w 1548180"/>
              <a:gd name="connsiteY0" fmla="*/ 0 h 1022351"/>
              <a:gd name="connsiteX1" fmla="*/ 1548180 w 1548180"/>
              <a:gd name="connsiteY1" fmla="*/ 0 h 1022351"/>
              <a:gd name="connsiteX2" fmla="*/ 1548180 w 1548180"/>
              <a:gd name="connsiteY2" fmla="*/ 123825 h 1022351"/>
              <a:gd name="connsiteX3" fmla="*/ 123825 w 1548180"/>
              <a:gd name="connsiteY3" fmla="*/ 123825 h 1022351"/>
              <a:gd name="connsiteX4" fmla="*/ 123825 w 1548180"/>
              <a:gd name="connsiteY4" fmla="*/ 1022351 h 1022351"/>
              <a:gd name="connsiteX5" fmla="*/ 0 w 1548180"/>
              <a:gd name="connsiteY5" fmla="*/ 1022351 h 1022351"/>
              <a:gd name="connsiteX6" fmla="*/ 0 w 1548180"/>
              <a:gd name="connsiteY6" fmla="*/ 61913 h 1022351"/>
              <a:gd name="connsiteX7" fmla="*/ 61913 w 1548180"/>
              <a:gd name="connsiteY7" fmla="*/ 0 h 1022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48180" h="1022351">
                <a:moveTo>
                  <a:pt x="61913" y="0"/>
                </a:moveTo>
                <a:lnTo>
                  <a:pt x="1548180" y="0"/>
                </a:lnTo>
                <a:lnTo>
                  <a:pt x="1548180" y="123825"/>
                </a:lnTo>
                <a:lnTo>
                  <a:pt x="123825" y="123825"/>
                </a:lnTo>
                <a:lnTo>
                  <a:pt x="123825" y="1022351"/>
                </a:lnTo>
                <a:lnTo>
                  <a:pt x="0" y="1022351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041" name="Freeform: Shape 1040">
            <a:extLst>
              <a:ext uri="{FF2B5EF4-FFF2-40B4-BE49-F238E27FC236}">
                <a16:creationId xmlns:a16="http://schemas.microsoft.com/office/drawing/2014/main" id="{D2929CB1-0E3C-4B2D-ADC5-0154FB33BA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697761" y="5717906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pic>
        <p:nvPicPr>
          <p:cNvPr id="1026" name="Picture 2" descr="820+ Preachers Cartoons Stock Photos, Pictures &amp; Royalty-Free Images -  iStock">
            <a:extLst>
              <a:ext uri="{FF2B5EF4-FFF2-40B4-BE49-F238E27FC236}">
                <a16:creationId xmlns:a16="http://schemas.microsoft.com/office/drawing/2014/main" id="{506ED47E-962E-D8D5-5CEA-98CA4ECE5FD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" b="3"/>
          <a:stretch/>
        </p:blipFill>
        <p:spPr bwMode="auto">
          <a:xfrm>
            <a:off x="631840" y="598720"/>
            <a:ext cx="5178249" cy="5178249"/>
          </a:xfrm>
          <a:custGeom>
            <a:avLst/>
            <a:gdLst/>
            <a:ahLst/>
            <a:cxnLst/>
            <a:rect l="l" t="t" r="r" b="b"/>
            <a:pathLst>
              <a:path w="3741748" h="3741748">
                <a:moveTo>
                  <a:pt x="1870874" y="0"/>
                </a:moveTo>
                <a:cubicBezTo>
                  <a:pt x="2904129" y="0"/>
                  <a:pt x="3741748" y="837619"/>
                  <a:pt x="3741748" y="1870874"/>
                </a:cubicBezTo>
                <a:cubicBezTo>
                  <a:pt x="3741748" y="2904129"/>
                  <a:pt x="2904129" y="3741748"/>
                  <a:pt x="1870874" y="3741748"/>
                </a:cubicBezTo>
                <a:cubicBezTo>
                  <a:pt x="837619" y="3741748"/>
                  <a:pt x="0" y="2904129"/>
                  <a:pt x="0" y="1870874"/>
                </a:cubicBezTo>
                <a:cubicBezTo>
                  <a:pt x="0" y="837619"/>
                  <a:pt x="837619" y="0"/>
                  <a:pt x="1870874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43" name="Freeform: Shape 1042">
            <a:extLst>
              <a:ext uri="{FF2B5EF4-FFF2-40B4-BE49-F238E27FC236}">
                <a16:creationId xmlns:a16="http://schemas.microsoft.com/office/drawing/2014/main" id="{5F2F0C84-BE8C-4DC2-A6D3-30349A801D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520513" y="6258756"/>
            <a:ext cx="1565940" cy="599245"/>
          </a:xfrm>
          <a:custGeom>
            <a:avLst/>
            <a:gdLst>
              <a:gd name="connsiteX0" fmla="*/ 782970 w 1565940"/>
              <a:gd name="connsiteY0" fmla="*/ 0 h 599245"/>
              <a:gd name="connsiteX1" fmla="*/ 1528042 w 1565940"/>
              <a:gd name="connsiteY1" fmla="*/ 480469 h 599245"/>
              <a:gd name="connsiteX2" fmla="*/ 1565940 w 1565940"/>
              <a:gd name="connsiteY2" fmla="*/ 599245 h 599245"/>
              <a:gd name="connsiteX3" fmla="*/ 0 w 1565940"/>
              <a:gd name="connsiteY3" fmla="*/ 599245 h 599245"/>
              <a:gd name="connsiteX4" fmla="*/ 37898 w 1565940"/>
              <a:gd name="connsiteY4" fmla="*/ 480469 h 599245"/>
              <a:gd name="connsiteX5" fmla="*/ 782970 w 1565940"/>
              <a:gd name="connsiteY5" fmla="*/ 0 h 599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65940" h="599245">
                <a:moveTo>
                  <a:pt x="782970" y="0"/>
                </a:moveTo>
                <a:cubicBezTo>
                  <a:pt x="1117910" y="0"/>
                  <a:pt x="1405287" y="198118"/>
                  <a:pt x="1528042" y="480469"/>
                </a:cubicBezTo>
                <a:lnTo>
                  <a:pt x="1565940" y="599245"/>
                </a:lnTo>
                <a:lnTo>
                  <a:pt x="0" y="599245"/>
                </a:lnTo>
                <a:lnTo>
                  <a:pt x="37898" y="480469"/>
                </a:lnTo>
                <a:cubicBezTo>
                  <a:pt x="160653" y="198118"/>
                  <a:pt x="448030" y="0"/>
                  <a:pt x="78297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91824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55" name="Rectangle 2054">
            <a:extLst>
              <a:ext uri="{FF2B5EF4-FFF2-40B4-BE49-F238E27FC236}">
                <a16:creationId xmlns:a16="http://schemas.microsoft.com/office/drawing/2014/main" id="{DBC6133C-0615-4CE4-9132-37E609A9BD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B4A2317-3731-DDFC-366B-4344EB785F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5064" y="525982"/>
            <a:ext cx="4282983" cy="1200361"/>
          </a:xfrm>
        </p:spPr>
        <p:txBody>
          <a:bodyPr anchor="b">
            <a:normAutofit/>
          </a:bodyPr>
          <a:lstStyle/>
          <a:p>
            <a:r>
              <a:rPr lang="en-JM" sz="3600"/>
              <a:t>What is a Sermon </a:t>
            </a:r>
          </a:p>
        </p:txBody>
      </p:sp>
      <p:sp>
        <p:nvSpPr>
          <p:cNvPr id="2057" name="Rectangle 2056">
            <a:extLst>
              <a:ext uri="{FF2B5EF4-FFF2-40B4-BE49-F238E27FC236}">
                <a16:creationId xmlns:a16="http://schemas.microsoft.com/office/drawing/2014/main" id="{169CC832-2974-4E8D-90ED-3E2941BA73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16533" y="1944913"/>
            <a:ext cx="4023360" cy="2743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FE7CE5-4DDA-0ACD-E203-92A94B6A0C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5066" y="2031101"/>
            <a:ext cx="4282984" cy="3511943"/>
          </a:xfrm>
        </p:spPr>
        <p:txBody>
          <a:bodyPr anchor="ctr">
            <a:normAutofit fontScale="92500"/>
          </a:bodyPr>
          <a:lstStyle/>
          <a:p>
            <a:pPr marL="0" indent="0">
              <a:buNone/>
            </a:pPr>
            <a:r>
              <a:rPr lang="en-US" sz="4000" i="0" dirty="0">
                <a:effectLst/>
                <a:highlight>
                  <a:srgbClr val="FFFFFF"/>
                </a:highligh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 sermon is a speech delivered from the Bible </a:t>
            </a:r>
            <a:r>
              <a:rPr lang="en-US" sz="4000" dirty="0">
                <a:highlight>
                  <a:srgbClr val="FFFFFF"/>
                </a:highligh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to</a:t>
            </a:r>
            <a:r>
              <a:rPr lang="en-US" sz="4000" i="0" dirty="0">
                <a:effectLst/>
                <a:highlight>
                  <a:srgbClr val="FFFFFF"/>
                </a:highligh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teach people about faith, morals, and how to live a good life.</a:t>
            </a:r>
            <a:endParaRPr lang="en-JM" sz="4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59" name="Rectangle 2058">
            <a:extLst>
              <a:ext uri="{FF2B5EF4-FFF2-40B4-BE49-F238E27FC236}">
                <a16:creationId xmlns:a16="http://schemas.microsoft.com/office/drawing/2014/main" id="{55222F96-971A-4F90-B841-6BAB416C7A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225843" y="6053360"/>
            <a:ext cx="740664" cy="15412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1" name="Rectangle 2060">
            <a:extLst>
              <a:ext uri="{FF2B5EF4-FFF2-40B4-BE49-F238E27FC236}">
                <a16:creationId xmlns:a16="http://schemas.microsoft.com/office/drawing/2014/main" id="{08980754-6F4B-43C9-B9BE-127B6BED65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904923" y="215201"/>
            <a:ext cx="740664" cy="11833491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3" name="Rectangle 2062">
            <a:extLst>
              <a:ext uri="{FF2B5EF4-FFF2-40B4-BE49-F238E27FC236}">
                <a16:creationId xmlns:a16="http://schemas.microsoft.com/office/drawing/2014/main" id="{2C1BBA94-3F40-40AA-8BB9-E69E25E537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96793" y="354959"/>
            <a:ext cx="6184973" cy="591521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0" name="Picture 2" descr="Premium Vector | Set of a boy preaching with a bible in his hands">
            <a:extLst>
              <a:ext uri="{FF2B5EF4-FFF2-40B4-BE49-F238E27FC236}">
                <a16:creationId xmlns:a16="http://schemas.microsoft.com/office/drawing/2014/main" id="{A11BBC83-FD94-0E96-FE63-B4CAC16CAC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987738" y="1061358"/>
            <a:ext cx="5628018" cy="45024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013081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079" name="Rectangle 3078">
            <a:extLst>
              <a:ext uri="{FF2B5EF4-FFF2-40B4-BE49-F238E27FC236}">
                <a16:creationId xmlns:a16="http://schemas.microsoft.com/office/drawing/2014/main" id="{47942995-B07F-4636-9A06-C6A104B260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B2C5CE6-81BA-F60E-6F70-B5B42A9647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13810" y="2960716"/>
            <a:ext cx="4036334" cy="2387600"/>
          </a:xfrm>
        </p:spPr>
        <p:txBody>
          <a:bodyPr anchor="t">
            <a:normAutofit/>
          </a:bodyPr>
          <a:lstStyle/>
          <a:p>
            <a:pPr algn="l"/>
            <a:r>
              <a:rPr lang="en-JM" sz="5000"/>
              <a:t>Why is Sermon Preparation Important </a:t>
            </a:r>
          </a:p>
        </p:txBody>
      </p:sp>
      <p:grpSp>
        <p:nvGrpSpPr>
          <p:cNvPr id="3081" name="Group 3080">
            <a:extLst>
              <a:ext uri="{FF2B5EF4-FFF2-40B4-BE49-F238E27FC236}">
                <a16:creationId xmlns:a16="http://schemas.microsoft.com/office/drawing/2014/main" id="{032D8612-31EB-44CF-A1D0-14FD4C7054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2984992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3082" name="Rectangle 3081">
              <a:extLst>
                <a:ext uri="{FF2B5EF4-FFF2-40B4-BE49-F238E27FC236}">
                  <a16:creationId xmlns:a16="http://schemas.microsoft.com/office/drawing/2014/main" id="{F19A4A0F-1B59-4DB0-9764-D10936E987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83" name="Rectangle 3082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84" name="Rectangle 3083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086" name="Rectangle 3085">
            <a:extLst>
              <a:ext uri="{FF2B5EF4-FFF2-40B4-BE49-F238E27FC236}">
                <a16:creationId xmlns:a16="http://schemas.microsoft.com/office/drawing/2014/main" id="{B81933D1-5615-42C7-9C0B-4EB7105CCE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88" name="Rectangle 3087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85810" y="391886"/>
            <a:ext cx="6009366" cy="6017078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74" name="Picture 2" descr="Children Reading Bible Images – Browse 8,111 Stock Photos, Vectors, and  Video | Adobe Stock">
            <a:extLst>
              <a:ext uri="{FF2B5EF4-FFF2-40B4-BE49-F238E27FC236}">
                <a16:creationId xmlns:a16="http://schemas.microsoft.com/office/drawing/2014/main" id="{91475A49-B437-AE35-9864-FF5136BFB0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922492" y="1185223"/>
            <a:ext cx="5536001" cy="44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569476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103" name="Rectangle 4102">
            <a:extLst>
              <a:ext uri="{FF2B5EF4-FFF2-40B4-BE49-F238E27FC236}">
                <a16:creationId xmlns:a16="http://schemas.microsoft.com/office/drawing/2014/main" id="{058A14AF-9FB5-4CC7-BA35-E8E85D3EDF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D6CC8C8-079A-566D-54DD-4A68B75AD1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3662" y="386930"/>
            <a:ext cx="10066122" cy="1298448"/>
          </a:xfrm>
        </p:spPr>
        <p:txBody>
          <a:bodyPr anchor="b">
            <a:normAutofit/>
          </a:bodyPr>
          <a:lstStyle/>
          <a:p>
            <a:r>
              <a:rPr lang="en-JM" sz="4800"/>
              <a:t>Why is Sermon Preparation Important </a:t>
            </a:r>
          </a:p>
        </p:txBody>
      </p:sp>
      <p:sp>
        <p:nvSpPr>
          <p:cNvPr id="4105" name="Rectangle 4104">
            <a:extLst>
              <a:ext uri="{FF2B5EF4-FFF2-40B4-BE49-F238E27FC236}">
                <a16:creationId xmlns:a16="http://schemas.microsoft.com/office/drawing/2014/main" id="{3A9A4357-BD1D-4622-A4FE-766E6AB8DE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-2" y="1998845"/>
            <a:ext cx="11454595" cy="7816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07" name="Rectangle 4106">
            <a:extLst>
              <a:ext uri="{FF2B5EF4-FFF2-40B4-BE49-F238E27FC236}">
                <a16:creationId xmlns:a16="http://schemas.microsoft.com/office/drawing/2014/main" id="{E659831F-0D9A-4C63-9EBB-8435B85A44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3079"/>
            <a:ext cx="11383362" cy="426799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9B8D62-DA15-D373-0998-1235810033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3661" y="2599509"/>
            <a:ext cx="4530898" cy="3639450"/>
          </a:xfrm>
        </p:spPr>
        <p:txBody>
          <a:bodyPr anchor="ctr">
            <a:normAutofit fontScale="92500" lnSpcReduction="10000"/>
          </a:bodyPr>
          <a:lstStyle/>
          <a:p>
            <a:pPr marL="0" indent="0">
              <a:buNone/>
            </a:pPr>
            <a:r>
              <a:rPr lang="en-US" sz="3600" b="0" i="0" dirty="0">
                <a:effectLst/>
                <a:highlight>
                  <a:srgbClr val="FFFFFF"/>
                </a:highlight>
                <a:latin typeface="Söhne"/>
              </a:rPr>
              <a:t>Sermon preparation is important because it helps make the message clear, interesting, and easy to understand, guiding them in their faith journey in a fun and engaging way.</a:t>
            </a:r>
            <a:endParaRPr lang="en-JM" sz="3600" dirty="0"/>
          </a:p>
        </p:txBody>
      </p:sp>
      <p:pic>
        <p:nvPicPr>
          <p:cNvPr id="4098" name="Picture 2" descr="Premium Vector | Jesus christ with group of children | Jesus cartoon, Jesus  images, Bible crafts">
            <a:extLst>
              <a:ext uri="{FF2B5EF4-FFF2-40B4-BE49-F238E27FC236}">
                <a16:creationId xmlns:a16="http://schemas.microsoft.com/office/drawing/2014/main" id="{569634EA-2F4A-2DCA-3483-C5F3DA4042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066968" y="2484255"/>
            <a:ext cx="4839405" cy="37142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09" name="Rectangle 4108">
            <a:extLst>
              <a:ext uri="{FF2B5EF4-FFF2-40B4-BE49-F238E27FC236}">
                <a16:creationId xmlns:a16="http://schemas.microsoft.com/office/drawing/2014/main" id="{E6995CE5-F890-4ABA-82A2-26507CE8D2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1228040" y="2313027"/>
            <a:ext cx="781700" cy="15238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27562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D1D34770-47A8-402C-AF23-2B653F2D88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4055570-E779-93CB-3966-D7959D1FEF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6679" y="723898"/>
            <a:ext cx="6002110" cy="1495425"/>
          </a:xfrm>
        </p:spPr>
        <p:txBody>
          <a:bodyPr>
            <a:normAutofit/>
          </a:bodyPr>
          <a:lstStyle/>
          <a:p>
            <a:r>
              <a:rPr lang="en-JM" sz="4000"/>
              <a:t>Types of Sermons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4468D98-0C34-94FF-8BB3-16B53D7D0E7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2779" r="38627" b="-1"/>
          <a:stretch/>
        </p:blipFill>
        <p:spPr>
          <a:xfrm>
            <a:off x="7199440" y="10"/>
            <a:ext cx="4992560" cy="6857990"/>
          </a:xfrm>
          <a:prstGeom prst="rect">
            <a:avLst/>
          </a:prstGeom>
          <a:effectLst/>
        </p:spPr>
      </p:pic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01567738-B2BF-F438-E66D-ACB966D7408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46502349"/>
              </p:ext>
            </p:extLst>
          </p:nvPr>
        </p:nvGraphicFramePr>
        <p:xfrm>
          <a:off x="836680" y="2405067"/>
          <a:ext cx="6002110" cy="37290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521588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D009D6D5-DAC2-4A8B-A17A-E206B9012D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41B027F-0CD9-3EA6-F737-7661239019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365125"/>
            <a:ext cx="5251316" cy="1807305"/>
          </a:xfrm>
        </p:spPr>
        <p:txBody>
          <a:bodyPr>
            <a:normAutofit/>
          </a:bodyPr>
          <a:lstStyle/>
          <a:p>
            <a:r>
              <a:rPr lang="en-JM" dirty="0"/>
              <a:t>Types of Sermons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CF9A76-4C12-3613-67B7-4573CBB46A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33297"/>
            <a:ext cx="4619621" cy="3843666"/>
          </a:xfrm>
        </p:spPr>
        <p:txBody>
          <a:bodyPr>
            <a:normAutofit/>
          </a:bodyPr>
          <a:lstStyle/>
          <a:p>
            <a:r>
              <a:rPr lang="en-US" sz="1700" b="0" i="0">
                <a:effectLst/>
                <a:highlight>
                  <a:srgbClr val="FFFFFF"/>
                </a:highlight>
                <a:latin typeface="Söhne"/>
              </a:rPr>
              <a:t>Narrative Sermons: These sermons tell a story or narrative from the Bible, focusing on its characters, plot, and lessons to convey a moral or spiritual truth. Example: A sermon on the parable of the Good Samaritan, emphasizing the importance of showing compassion to others.</a:t>
            </a:r>
          </a:p>
          <a:p>
            <a:r>
              <a:rPr lang="en-US" sz="1700" b="0" i="0">
                <a:effectLst/>
                <a:highlight>
                  <a:srgbClr val="FFFFFF"/>
                </a:highlight>
                <a:latin typeface="Söhne"/>
              </a:rPr>
              <a:t>Biographical Sermons: These sermons examine the life and experiences of a biblical character or historical figure, drawing lessons and insights applicable to contemporary life. Example: A sermon on the life of David, highlighting his victories, failures, and faithfulness to God.</a:t>
            </a:r>
          </a:p>
          <a:p>
            <a:endParaRPr lang="en-JM" sz="1700"/>
          </a:p>
        </p:txBody>
      </p:sp>
      <p:pic>
        <p:nvPicPr>
          <p:cNvPr id="5" name="Picture 4" descr="Two music sheets folded to form a heart shape">
            <a:extLst>
              <a:ext uri="{FF2B5EF4-FFF2-40B4-BE49-F238E27FC236}">
                <a16:creationId xmlns:a16="http://schemas.microsoft.com/office/drawing/2014/main" id="{381512A9-8517-2278-FF10-E2806FF8C45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9398" r="12565" b="-1"/>
          <a:stretch/>
        </p:blipFill>
        <p:spPr>
          <a:xfrm>
            <a:off x="6229215" y="10"/>
            <a:ext cx="5962785" cy="6857990"/>
          </a:xfrm>
          <a:custGeom>
            <a:avLst/>
            <a:gdLst/>
            <a:ahLst/>
            <a:cxnLst/>
            <a:rect l="l" t="t" r="r" b="b"/>
            <a:pathLst>
              <a:path w="5962785" h="6858000">
                <a:moveTo>
                  <a:pt x="1044839" y="0"/>
                </a:moveTo>
                <a:lnTo>
                  <a:pt x="5962785" y="0"/>
                </a:lnTo>
                <a:lnTo>
                  <a:pt x="5962785" y="6858000"/>
                </a:lnTo>
                <a:lnTo>
                  <a:pt x="1469886" y="6858000"/>
                </a:lnTo>
                <a:lnTo>
                  <a:pt x="1416006" y="6823984"/>
                </a:lnTo>
                <a:cubicBezTo>
                  <a:pt x="1356767" y="6787940"/>
                  <a:pt x="1296437" y="6755500"/>
                  <a:pt x="1232473" y="6733873"/>
                </a:cubicBezTo>
                <a:cubicBezTo>
                  <a:pt x="1145250" y="6705037"/>
                  <a:pt x="1060933" y="6654575"/>
                  <a:pt x="1075471" y="6503186"/>
                </a:cubicBezTo>
                <a:cubicBezTo>
                  <a:pt x="1078378" y="6459932"/>
                  <a:pt x="1055118" y="6427493"/>
                  <a:pt x="1020229" y="6438306"/>
                </a:cubicBezTo>
                <a:cubicBezTo>
                  <a:pt x="953358" y="6459932"/>
                  <a:pt x="921375" y="6398656"/>
                  <a:pt x="883579" y="6351798"/>
                </a:cubicBezTo>
                <a:cubicBezTo>
                  <a:pt x="816707" y="6268895"/>
                  <a:pt x="752743" y="6182387"/>
                  <a:pt x="645167" y="6167969"/>
                </a:cubicBezTo>
                <a:cubicBezTo>
                  <a:pt x="665519" y="6103088"/>
                  <a:pt x="700408" y="6110298"/>
                  <a:pt x="732391" y="6124716"/>
                </a:cubicBezTo>
                <a:cubicBezTo>
                  <a:pt x="816707" y="6160761"/>
                  <a:pt x="901023" y="6200410"/>
                  <a:pt x="985339" y="6236455"/>
                </a:cubicBezTo>
                <a:cubicBezTo>
                  <a:pt x="1040581" y="6258081"/>
                  <a:pt x="1095822" y="6290522"/>
                  <a:pt x="1168509" y="6265291"/>
                </a:cubicBezTo>
                <a:cubicBezTo>
                  <a:pt x="1104545" y="6135530"/>
                  <a:pt x="996969" y="6110298"/>
                  <a:pt x="909746" y="6070649"/>
                </a:cubicBezTo>
                <a:cubicBezTo>
                  <a:pt x="802169" y="6020185"/>
                  <a:pt x="738206" y="5926470"/>
                  <a:pt x="659704" y="5818335"/>
                </a:cubicBezTo>
                <a:cubicBezTo>
                  <a:pt x="738206" y="5789500"/>
                  <a:pt x="787632" y="5868798"/>
                  <a:pt x="851597" y="5865193"/>
                </a:cubicBezTo>
                <a:cubicBezTo>
                  <a:pt x="854504" y="5854380"/>
                  <a:pt x="860319" y="5832753"/>
                  <a:pt x="860319" y="5832753"/>
                </a:cubicBezTo>
                <a:cubicBezTo>
                  <a:pt x="755650" y="5775081"/>
                  <a:pt x="709132" y="5666947"/>
                  <a:pt x="691686" y="5533581"/>
                </a:cubicBezTo>
                <a:cubicBezTo>
                  <a:pt x="685872" y="5465095"/>
                  <a:pt x="648075" y="5443468"/>
                  <a:pt x="610278" y="5411029"/>
                </a:cubicBezTo>
                <a:cubicBezTo>
                  <a:pt x="482350" y="5299289"/>
                  <a:pt x="345700" y="5198364"/>
                  <a:pt x="238123" y="5046976"/>
                </a:cubicBezTo>
                <a:cubicBezTo>
                  <a:pt x="363144" y="5064998"/>
                  <a:pt x="461997" y="5165924"/>
                  <a:pt x="592833" y="5209177"/>
                </a:cubicBezTo>
                <a:cubicBezTo>
                  <a:pt x="488165" y="5043371"/>
                  <a:pt x="351514" y="4956864"/>
                  <a:pt x="226494" y="4855939"/>
                </a:cubicBezTo>
                <a:cubicBezTo>
                  <a:pt x="168344" y="4809081"/>
                  <a:pt x="116011" y="4751408"/>
                  <a:pt x="49139" y="4726177"/>
                </a:cubicBezTo>
                <a:cubicBezTo>
                  <a:pt x="25879" y="4718968"/>
                  <a:pt x="-14825" y="4700947"/>
                  <a:pt x="5527" y="4650483"/>
                </a:cubicBezTo>
                <a:cubicBezTo>
                  <a:pt x="22972" y="4607230"/>
                  <a:pt x="54954" y="4621648"/>
                  <a:pt x="84029" y="4632460"/>
                </a:cubicBezTo>
                <a:cubicBezTo>
                  <a:pt x="153807" y="4661296"/>
                  <a:pt x="229401" y="4661296"/>
                  <a:pt x="325347" y="4661296"/>
                </a:cubicBezTo>
                <a:cubicBezTo>
                  <a:pt x="243939" y="4524326"/>
                  <a:pt x="95658" y="4567580"/>
                  <a:pt x="25879" y="4423401"/>
                </a:cubicBezTo>
                <a:cubicBezTo>
                  <a:pt x="113103" y="4398170"/>
                  <a:pt x="179975" y="4448632"/>
                  <a:pt x="249753" y="4459446"/>
                </a:cubicBezTo>
                <a:cubicBezTo>
                  <a:pt x="313718" y="4470259"/>
                  <a:pt x="328254" y="4445028"/>
                  <a:pt x="313718" y="4365729"/>
                </a:cubicBezTo>
                <a:cubicBezTo>
                  <a:pt x="290458" y="4243177"/>
                  <a:pt x="325347" y="4181900"/>
                  <a:pt x="418386" y="4214341"/>
                </a:cubicBezTo>
                <a:cubicBezTo>
                  <a:pt x="505609" y="4246781"/>
                  <a:pt x="514332" y="4199922"/>
                  <a:pt x="491072" y="4131438"/>
                </a:cubicBezTo>
                <a:cubicBezTo>
                  <a:pt x="456183" y="4030512"/>
                  <a:pt x="493979" y="3951214"/>
                  <a:pt x="520147" y="3864706"/>
                </a:cubicBezTo>
                <a:cubicBezTo>
                  <a:pt x="560851" y="3734945"/>
                  <a:pt x="543407" y="3670064"/>
                  <a:pt x="459090" y="3572743"/>
                </a:cubicBezTo>
                <a:cubicBezTo>
                  <a:pt x="409664" y="3518676"/>
                  <a:pt x="360236" y="3471818"/>
                  <a:pt x="290458" y="3424959"/>
                </a:cubicBezTo>
                <a:cubicBezTo>
                  <a:pt x="450368" y="3399728"/>
                  <a:pt x="284643" y="3313221"/>
                  <a:pt x="339884" y="3259153"/>
                </a:cubicBezTo>
                <a:cubicBezTo>
                  <a:pt x="453275" y="3237527"/>
                  <a:pt x="543407" y="3410542"/>
                  <a:pt x="697501" y="3360078"/>
                </a:cubicBezTo>
                <a:cubicBezTo>
                  <a:pt x="511425" y="3212294"/>
                  <a:pt x="302087" y="3165436"/>
                  <a:pt x="165437" y="2967190"/>
                </a:cubicBezTo>
                <a:cubicBezTo>
                  <a:pt x="197419" y="2923937"/>
                  <a:pt x="229401" y="2967190"/>
                  <a:pt x="255568" y="2949167"/>
                </a:cubicBezTo>
                <a:cubicBezTo>
                  <a:pt x="255568" y="2938354"/>
                  <a:pt x="560851" y="3006840"/>
                  <a:pt x="578296" y="2725691"/>
                </a:cubicBezTo>
                <a:cubicBezTo>
                  <a:pt x="584111" y="2725691"/>
                  <a:pt x="589926" y="2725691"/>
                  <a:pt x="595740" y="2714876"/>
                </a:cubicBezTo>
                <a:cubicBezTo>
                  <a:pt x="627722" y="2675228"/>
                  <a:pt x="598648" y="2581510"/>
                  <a:pt x="650982" y="2574301"/>
                </a:cubicBezTo>
                <a:cubicBezTo>
                  <a:pt x="709132" y="2567092"/>
                  <a:pt x="764373" y="2534653"/>
                  <a:pt x="825429" y="2552674"/>
                </a:cubicBezTo>
                <a:cubicBezTo>
                  <a:pt x="871949" y="2567092"/>
                  <a:pt x="921375" y="2585115"/>
                  <a:pt x="970802" y="2585115"/>
                </a:cubicBezTo>
                <a:cubicBezTo>
                  <a:pt x="1023136" y="2585115"/>
                  <a:pt x="1095822" y="2707668"/>
                  <a:pt x="1127805" y="2545465"/>
                </a:cubicBezTo>
                <a:cubicBezTo>
                  <a:pt x="1127805" y="2538257"/>
                  <a:pt x="1217936" y="2556280"/>
                  <a:pt x="1267362" y="2563488"/>
                </a:cubicBezTo>
                <a:cubicBezTo>
                  <a:pt x="1308067" y="2570698"/>
                  <a:pt x="1357494" y="2603137"/>
                  <a:pt x="1386568" y="2538257"/>
                </a:cubicBezTo>
                <a:cubicBezTo>
                  <a:pt x="1401105" y="2498607"/>
                  <a:pt x="1331326" y="2426518"/>
                  <a:pt x="1270270" y="2419309"/>
                </a:cubicBezTo>
                <a:cubicBezTo>
                  <a:pt x="1215029" y="2412101"/>
                  <a:pt x="1159787" y="2404892"/>
                  <a:pt x="1107453" y="2419309"/>
                </a:cubicBezTo>
                <a:cubicBezTo>
                  <a:pt x="1043489" y="2437331"/>
                  <a:pt x="1008599" y="2408495"/>
                  <a:pt x="991154" y="2343615"/>
                </a:cubicBezTo>
                <a:cubicBezTo>
                  <a:pt x="970802" y="2275131"/>
                  <a:pt x="933005" y="2239085"/>
                  <a:pt x="880671" y="2206645"/>
                </a:cubicBezTo>
                <a:cubicBezTo>
                  <a:pt x="752743" y="2127346"/>
                  <a:pt x="630630" y="2033629"/>
                  <a:pt x="491072" y="1986771"/>
                </a:cubicBezTo>
                <a:cubicBezTo>
                  <a:pt x="464905" y="1979562"/>
                  <a:pt x="432923" y="1965145"/>
                  <a:pt x="421293" y="1903868"/>
                </a:cubicBezTo>
                <a:cubicBezTo>
                  <a:pt x="799262" y="1997584"/>
                  <a:pt x="1142342" y="2239085"/>
                  <a:pt x="1531941" y="2224667"/>
                </a:cubicBezTo>
                <a:cubicBezTo>
                  <a:pt x="1427272" y="2148974"/>
                  <a:pt x="1302252" y="2145369"/>
                  <a:pt x="1188861" y="2091301"/>
                </a:cubicBezTo>
                <a:cubicBezTo>
                  <a:pt x="1270270" y="2051652"/>
                  <a:pt x="1345864" y="2094906"/>
                  <a:pt x="1421458" y="2116532"/>
                </a:cubicBezTo>
                <a:cubicBezTo>
                  <a:pt x="1485422" y="2134554"/>
                  <a:pt x="1543571" y="2138160"/>
                  <a:pt x="1549386" y="2026420"/>
                </a:cubicBezTo>
                <a:cubicBezTo>
                  <a:pt x="1549386" y="2015607"/>
                  <a:pt x="1549386" y="2008398"/>
                  <a:pt x="1549386" y="1997584"/>
                </a:cubicBezTo>
                <a:cubicBezTo>
                  <a:pt x="1526126" y="1950727"/>
                  <a:pt x="1494144" y="1929099"/>
                  <a:pt x="1453440" y="1914682"/>
                </a:cubicBezTo>
                <a:cubicBezTo>
                  <a:pt x="1430180" y="1907473"/>
                  <a:pt x="1398198" y="1893056"/>
                  <a:pt x="1398198" y="1860614"/>
                </a:cubicBezTo>
                <a:cubicBezTo>
                  <a:pt x="1401105" y="1738063"/>
                  <a:pt x="1322604" y="1702018"/>
                  <a:pt x="1247011" y="1665972"/>
                </a:cubicBezTo>
                <a:cubicBezTo>
                  <a:pt x="1287715" y="1604696"/>
                  <a:pt x="1322604" y="1647950"/>
                  <a:pt x="1354586" y="1644345"/>
                </a:cubicBezTo>
                <a:cubicBezTo>
                  <a:pt x="1374939" y="1640741"/>
                  <a:pt x="1395290" y="1637138"/>
                  <a:pt x="1395290" y="1604696"/>
                </a:cubicBezTo>
                <a:cubicBezTo>
                  <a:pt x="1395290" y="1579465"/>
                  <a:pt x="1386568" y="1547025"/>
                  <a:pt x="1366216" y="1547025"/>
                </a:cubicBezTo>
                <a:cubicBezTo>
                  <a:pt x="1238288" y="1543420"/>
                  <a:pt x="1165601" y="1370405"/>
                  <a:pt x="1031858" y="1370405"/>
                </a:cubicBezTo>
                <a:cubicBezTo>
                  <a:pt x="950450" y="1370405"/>
                  <a:pt x="1072563" y="1273083"/>
                  <a:pt x="1005692" y="1233435"/>
                </a:cubicBezTo>
                <a:cubicBezTo>
                  <a:pt x="991154" y="1222621"/>
                  <a:pt x="1046396" y="1208203"/>
                  <a:pt x="1069655" y="1211808"/>
                </a:cubicBezTo>
                <a:cubicBezTo>
                  <a:pt x="1092915" y="1215412"/>
                  <a:pt x="1113268" y="1240644"/>
                  <a:pt x="1142342" y="1222621"/>
                </a:cubicBezTo>
                <a:cubicBezTo>
                  <a:pt x="1156879" y="1157741"/>
                  <a:pt x="1119082" y="1132510"/>
                  <a:pt x="1084193" y="1114487"/>
                </a:cubicBezTo>
                <a:cubicBezTo>
                  <a:pt x="1008599" y="1071234"/>
                  <a:pt x="933005" y="1020771"/>
                  <a:pt x="848689" y="1006353"/>
                </a:cubicBezTo>
                <a:cubicBezTo>
                  <a:pt x="819615" y="1002748"/>
                  <a:pt x="802169" y="984726"/>
                  <a:pt x="805077" y="948681"/>
                </a:cubicBezTo>
                <a:cubicBezTo>
                  <a:pt x="810892" y="901822"/>
                  <a:pt x="839967" y="916240"/>
                  <a:pt x="863226" y="919844"/>
                </a:cubicBezTo>
                <a:cubicBezTo>
                  <a:pt x="877764" y="923450"/>
                  <a:pt x="892301" y="934263"/>
                  <a:pt x="906838" y="909031"/>
                </a:cubicBezTo>
                <a:cubicBezTo>
                  <a:pt x="566666" y="653113"/>
                  <a:pt x="386404" y="667532"/>
                  <a:pt x="5527" y="458471"/>
                </a:cubicBezTo>
                <a:cubicBezTo>
                  <a:pt x="89843" y="418822"/>
                  <a:pt x="150900" y="447658"/>
                  <a:pt x="209049" y="454867"/>
                </a:cubicBezTo>
                <a:cubicBezTo>
                  <a:pt x="354422" y="472890"/>
                  <a:pt x="264290" y="505329"/>
                  <a:pt x="409664" y="526956"/>
                </a:cubicBezTo>
                <a:cubicBezTo>
                  <a:pt x="479443" y="537770"/>
                  <a:pt x="543407" y="573815"/>
                  <a:pt x="621908" y="516143"/>
                </a:cubicBezTo>
                <a:cubicBezTo>
                  <a:pt x="674242" y="476494"/>
                  <a:pt x="758558" y="519747"/>
                  <a:pt x="822522" y="552188"/>
                </a:cubicBezTo>
                <a:cubicBezTo>
                  <a:pt x="874856" y="581024"/>
                  <a:pt x="927190" y="588232"/>
                  <a:pt x="996969" y="552188"/>
                </a:cubicBezTo>
                <a:cubicBezTo>
                  <a:pt x="933005" y="530562"/>
                  <a:pt x="883579" y="512539"/>
                  <a:pt x="834151" y="498120"/>
                </a:cubicBezTo>
                <a:cubicBezTo>
                  <a:pt x="793447" y="487307"/>
                  <a:pt x="770187" y="462076"/>
                  <a:pt x="773095" y="408008"/>
                </a:cubicBezTo>
                <a:cubicBezTo>
                  <a:pt x="773095" y="379172"/>
                  <a:pt x="764373" y="339523"/>
                  <a:pt x="793447" y="325106"/>
                </a:cubicBezTo>
                <a:cubicBezTo>
                  <a:pt x="816707" y="310688"/>
                  <a:pt x="848689" y="325106"/>
                  <a:pt x="860319" y="350336"/>
                </a:cubicBezTo>
                <a:cubicBezTo>
                  <a:pt x="874856" y="397195"/>
                  <a:pt x="889393" y="440449"/>
                  <a:pt x="938820" y="444054"/>
                </a:cubicBezTo>
                <a:cubicBezTo>
                  <a:pt x="1005692" y="451262"/>
                  <a:pt x="967894" y="422426"/>
                  <a:pt x="956265" y="386381"/>
                </a:cubicBezTo>
                <a:cubicBezTo>
                  <a:pt x="944635" y="346733"/>
                  <a:pt x="979525" y="335919"/>
                  <a:pt x="1002784" y="343127"/>
                </a:cubicBezTo>
                <a:cubicBezTo>
                  <a:pt x="1090008" y="375569"/>
                  <a:pt x="1180139" y="317897"/>
                  <a:pt x="1270270" y="364755"/>
                </a:cubicBezTo>
                <a:cubicBezTo>
                  <a:pt x="1247011" y="249411"/>
                  <a:pt x="1197583" y="198949"/>
                  <a:pt x="1092915" y="180926"/>
                </a:cubicBezTo>
                <a:cubicBezTo>
                  <a:pt x="1055118" y="177322"/>
                  <a:pt x="1014414" y="184530"/>
                  <a:pt x="979525" y="152090"/>
                </a:cubicBezTo>
                <a:cubicBezTo>
                  <a:pt x="959172" y="134068"/>
                  <a:pt x="938820" y="112441"/>
                  <a:pt x="953358" y="76396"/>
                </a:cubicBezTo>
                <a:cubicBezTo>
                  <a:pt x="962080" y="51165"/>
                  <a:pt x="985339" y="51165"/>
                  <a:pt x="1005692" y="58373"/>
                </a:cubicBezTo>
                <a:cubicBezTo>
                  <a:pt x="1090008" y="98023"/>
                  <a:pt x="1180139" y="108837"/>
                  <a:pt x="1267362" y="123254"/>
                </a:cubicBezTo>
                <a:cubicBezTo>
                  <a:pt x="1281900" y="126859"/>
                  <a:pt x="1296437" y="134068"/>
                  <a:pt x="1310975" y="98023"/>
                </a:cubicBezTo>
                <a:cubicBezTo>
                  <a:pt x="1260095" y="81803"/>
                  <a:pt x="1209941" y="62879"/>
                  <a:pt x="1159787" y="43505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28955487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127" name="Rectangle 5126">
            <a:extLst>
              <a:ext uri="{FF2B5EF4-FFF2-40B4-BE49-F238E27FC236}">
                <a16:creationId xmlns:a16="http://schemas.microsoft.com/office/drawing/2014/main" id="{91DC6ABD-215C-4EA8-A483-CEF5B99AB3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D98B3667-55E7-DC79-0BCC-1A34FB7030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99609" y="679731"/>
            <a:ext cx="4171994" cy="3736540"/>
          </a:xfrm>
        </p:spPr>
        <p:txBody>
          <a:bodyPr>
            <a:normAutofit/>
          </a:bodyPr>
          <a:lstStyle/>
          <a:p>
            <a:pPr algn="l"/>
            <a:r>
              <a:rPr lang="en-JM"/>
              <a:t>What are the parts of a Sermon 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BFC09A36-FAB7-B85A-58CE-E0C91BF0B7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99609" y="4685288"/>
            <a:ext cx="4171994" cy="1035781"/>
          </a:xfrm>
        </p:spPr>
        <p:txBody>
          <a:bodyPr>
            <a:normAutofit/>
          </a:bodyPr>
          <a:lstStyle/>
          <a:p>
            <a:pPr algn="l"/>
            <a:endParaRPr lang="en-JM"/>
          </a:p>
        </p:txBody>
      </p:sp>
      <p:grpSp>
        <p:nvGrpSpPr>
          <p:cNvPr id="5129" name="Group 5128">
            <a:extLst>
              <a:ext uri="{FF2B5EF4-FFF2-40B4-BE49-F238E27FC236}">
                <a16:creationId xmlns:a16="http://schemas.microsoft.com/office/drawing/2014/main" id="{3AF6A671-C637-4547-85F4-51B6D18813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416432" y="1"/>
            <a:ext cx="2446384" cy="5777808"/>
            <a:chOff x="329184" y="1"/>
            <a:chExt cx="524256" cy="5777808"/>
          </a:xfrm>
        </p:grpSpPr>
        <p:cxnSp>
          <p:nvCxnSpPr>
            <p:cNvPr id="5130" name="Straight Connector 5129">
              <a:extLst>
                <a:ext uri="{FF2B5EF4-FFF2-40B4-BE49-F238E27FC236}">
                  <a16:creationId xmlns:a16="http://schemas.microsoft.com/office/drawing/2014/main" id="{C575CF26-3D3C-4C5A-A2B7-00432016EF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329184" y="5777809"/>
              <a:ext cx="521208" cy="0"/>
            </a:xfrm>
            <a:prstGeom prst="line">
              <a:avLst/>
            </a:prstGeom>
            <a:ln w="1524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31" name="Rectangle 5130">
              <a:extLst>
                <a:ext uri="{FF2B5EF4-FFF2-40B4-BE49-F238E27FC236}">
                  <a16:creationId xmlns:a16="http://schemas.microsoft.com/office/drawing/2014/main" id="{99413ED5-9ED4-4772-BCE4-2BCAE6B12E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184" y="1"/>
              <a:ext cx="524256" cy="553211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133" name="Rectangle 5132">
            <a:extLst>
              <a:ext uri="{FF2B5EF4-FFF2-40B4-BE49-F238E27FC236}">
                <a16:creationId xmlns:a16="http://schemas.microsoft.com/office/drawing/2014/main" id="{04357C93-F0CB-4A1C-8F77-4E90637898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386598" y="269324"/>
            <a:ext cx="6116779" cy="620877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122" name="Picture 2" descr="Christ walking with Children CLICK HERE TO DOWNLOAD | Bible stories for  kids, Jesus cartoon, Who is jesus">
            <a:extLst>
              <a:ext uri="{FF2B5EF4-FFF2-40B4-BE49-F238E27FC236}">
                <a16:creationId xmlns:a16="http://schemas.microsoft.com/office/drawing/2014/main" id="{BB8F9DD6-4EBE-1BD2-3D7A-DDFB131906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980679" y="557360"/>
            <a:ext cx="4928616" cy="56327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028402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Slide Background">
            <a:extLst>
              <a:ext uri="{FF2B5EF4-FFF2-40B4-BE49-F238E27FC236}">
                <a16:creationId xmlns:a16="http://schemas.microsoft.com/office/drawing/2014/main" id="{C0763A76-9F1C-4FC5-82B7-DD475DA461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-1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E81BF4F6-F2CF-4984-9D14-D6966D92F9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8522446" cy="2285999"/>
          </a:xfrm>
          <a:prstGeom prst="rect">
            <a:avLst/>
          </a:prstGeom>
          <a:ln>
            <a:noFill/>
          </a:ln>
          <a:effectLst>
            <a:outerShdw blurRad="596900" dist="304800" dir="7140000" sx="90000" sy="90000" algn="t" rotWithShape="0">
              <a:srgbClr val="000000">
                <a:alpha val="15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F62F362-4906-E2D0-8060-7D4095D134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1803" y="350196"/>
            <a:ext cx="4646904" cy="1624520"/>
          </a:xfrm>
        </p:spPr>
        <p:txBody>
          <a:bodyPr anchor="ctr">
            <a:normAutofit/>
          </a:bodyPr>
          <a:lstStyle/>
          <a:p>
            <a:r>
              <a:rPr lang="en-JM" sz="4000"/>
              <a:t>Parts of a Sermon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B79A00-A041-2AC9-E47E-9D8FCA8C0C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1802" y="2743200"/>
            <a:ext cx="4646905" cy="3613149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CA" sz="2000" b="0" i="0" u="none" strike="noStrike">
                <a:effectLst/>
                <a:highlight>
                  <a:srgbClr val="F5F5F5"/>
                </a:highlight>
                <a:latin typeface="Calibri" panose="020F0502020204030204" pitchFamily="34" charset="0"/>
              </a:rPr>
              <a:t>The structure of A sermon is like the physical structure of A dog: it has A  head, A body and A tail.  Similarly, a Sermon has a</a:t>
            </a:r>
            <a:endParaRPr lang="en-CA" sz="2000">
              <a:highlight>
                <a:srgbClr val="F5F5F5"/>
              </a:highlight>
              <a:latin typeface="Calibri" panose="020F0502020204030204" pitchFamily="34" charset="0"/>
            </a:endParaRPr>
          </a:p>
          <a:p>
            <a:pPr lvl="1"/>
            <a:r>
              <a:rPr lang="en-CA" sz="2000" b="0" i="0" u="none" strike="noStrike">
                <a:effectLst/>
                <a:highlight>
                  <a:srgbClr val="F5F5F5"/>
                </a:highlight>
                <a:latin typeface="Calibri" panose="020F0502020204030204" pitchFamily="34" charset="0"/>
              </a:rPr>
              <a:t> Introduction</a:t>
            </a:r>
          </a:p>
          <a:p>
            <a:pPr lvl="1"/>
            <a:r>
              <a:rPr lang="en-CA" sz="2000" b="0" i="0" u="none" strike="noStrike">
                <a:effectLst/>
                <a:highlight>
                  <a:srgbClr val="F5F5F5"/>
                </a:highlight>
                <a:latin typeface="Calibri" panose="020F0502020204030204" pitchFamily="34" charset="0"/>
              </a:rPr>
              <a:t> A body and </a:t>
            </a:r>
          </a:p>
          <a:p>
            <a:pPr lvl="1"/>
            <a:r>
              <a:rPr lang="en-CA" sz="2000" b="0" i="0" u="none" strike="noStrike">
                <a:effectLst/>
                <a:highlight>
                  <a:srgbClr val="F5F5F5"/>
                </a:highlight>
                <a:latin typeface="Calibri" panose="020F0502020204030204" pitchFamily="34" charset="0"/>
              </a:rPr>
              <a:t> A conclusion/appeal.</a:t>
            </a:r>
            <a:endParaRPr lang="en-JM" sz="2000"/>
          </a:p>
        </p:txBody>
      </p:sp>
      <p:pic>
        <p:nvPicPr>
          <p:cNvPr id="15" name="Picture 14" descr="A low shot of a dog in a field">
            <a:extLst>
              <a:ext uri="{FF2B5EF4-FFF2-40B4-BE49-F238E27FC236}">
                <a16:creationId xmlns:a16="http://schemas.microsoft.com/office/drawing/2014/main" id="{1B5C3419-2EDB-7210-F309-95807F5BDAD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9118" r="1705"/>
          <a:stretch/>
        </p:blipFill>
        <p:spPr>
          <a:xfrm>
            <a:off x="6096000" y="1"/>
            <a:ext cx="610282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86899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474</Words>
  <Application>Microsoft Office PowerPoint</Application>
  <PresentationFormat>Widescreen</PresentationFormat>
  <Paragraphs>33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Aptos</vt:lpstr>
      <vt:lpstr>Aptos Display</vt:lpstr>
      <vt:lpstr>Arial</vt:lpstr>
      <vt:lpstr>Calibri</vt:lpstr>
      <vt:lpstr>Söhne</vt:lpstr>
      <vt:lpstr>Office Theme</vt:lpstr>
      <vt:lpstr>Central Jamaica Conference </vt:lpstr>
      <vt:lpstr>What is a Sermon ?</vt:lpstr>
      <vt:lpstr>What is a Sermon </vt:lpstr>
      <vt:lpstr>Why is Sermon Preparation Important </vt:lpstr>
      <vt:lpstr>Why is Sermon Preparation Important </vt:lpstr>
      <vt:lpstr>Types of Sermons</vt:lpstr>
      <vt:lpstr>Types of Sermons</vt:lpstr>
      <vt:lpstr>What are the parts of a Sermon </vt:lpstr>
      <vt:lpstr>Parts of a Sermon </vt:lpstr>
      <vt:lpstr>How to prepare for your Sermon </vt:lpstr>
      <vt:lpstr>Activity </vt:lpstr>
      <vt:lpstr>Quiz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Central Jamaica Conference </dc:title>
  <dc:creator>dwayne scott</dc:creator>
  <cp:lastModifiedBy>dwayne scott</cp:lastModifiedBy>
  <cp:revision>1</cp:revision>
  <dcterms:created xsi:type="dcterms:W3CDTF">2024-05-01T16:23:01Z</dcterms:created>
  <dcterms:modified xsi:type="dcterms:W3CDTF">2024-05-05T13:39:10Z</dcterms:modified>
</cp:coreProperties>
</file>